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15.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4" r:id="rId4"/>
    <p:sldMasterId id="2147483871" r:id="rId5"/>
  </p:sldMasterIdLst>
  <p:notesMasterIdLst>
    <p:notesMasterId r:id="rId151"/>
  </p:notesMasterIdLst>
  <p:sldIdLst>
    <p:sldId id="389" r:id="rId6"/>
    <p:sldId id="5924" r:id="rId7"/>
    <p:sldId id="6108" r:id="rId8"/>
    <p:sldId id="6113" r:id="rId9"/>
    <p:sldId id="6117" r:id="rId10"/>
    <p:sldId id="6116" r:id="rId11"/>
    <p:sldId id="6118" r:id="rId12"/>
    <p:sldId id="6107" r:id="rId13"/>
    <p:sldId id="6123" r:id="rId14"/>
    <p:sldId id="6124" r:id="rId15"/>
    <p:sldId id="6125" r:id="rId16"/>
    <p:sldId id="6126" r:id="rId17"/>
    <p:sldId id="6127" r:id="rId18"/>
    <p:sldId id="6128" r:id="rId19"/>
    <p:sldId id="6120" r:id="rId20"/>
    <p:sldId id="6129" r:id="rId21"/>
    <p:sldId id="6130" r:id="rId22"/>
    <p:sldId id="6131" r:id="rId23"/>
    <p:sldId id="6139" r:id="rId24"/>
    <p:sldId id="6133" r:id="rId25"/>
    <p:sldId id="6140" r:id="rId26"/>
    <p:sldId id="6150" r:id="rId27"/>
    <p:sldId id="6144" r:id="rId28"/>
    <p:sldId id="6146" r:id="rId29"/>
    <p:sldId id="6147" r:id="rId30"/>
    <p:sldId id="6145" r:id="rId31"/>
    <p:sldId id="6148" r:id="rId32"/>
    <p:sldId id="6142" r:id="rId33"/>
    <p:sldId id="6151" r:id="rId34"/>
    <p:sldId id="6155" r:id="rId35"/>
    <p:sldId id="6109" r:id="rId36"/>
    <p:sldId id="6152" r:id="rId37"/>
    <p:sldId id="6153" r:id="rId38"/>
    <p:sldId id="6122" r:id="rId39"/>
    <p:sldId id="6156" r:id="rId40"/>
    <p:sldId id="6157" r:id="rId41"/>
    <p:sldId id="6160" r:id="rId42"/>
    <p:sldId id="6175" r:id="rId43"/>
    <p:sldId id="6163" r:id="rId44"/>
    <p:sldId id="6161" r:id="rId45"/>
    <p:sldId id="6154" r:id="rId46"/>
    <p:sldId id="6158" r:id="rId47"/>
    <p:sldId id="6162" r:id="rId48"/>
    <p:sldId id="6164" r:id="rId49"/>
    <p:sldId id="6165" r:id="rId50"/>
    <p:sldId id="6166" r:id="rId51"/>
    <p:sldId id="6184" r:id="rId52"/>
    <p:sldId id="6187" r:id="rId53"/>
    <p:sldId id="6186" r:id="rId54"/>
    <p:sldId id="6189" r:id="rId55"/>
    <p:sldId id="6188" r:id="rId56"/>
    <p:sldId id="6190" r:id="rId57"/>
    <p:sldId id="476" r:id="rId58"/>
    <p:sldId id="525" r:id="rId59"/>
    <p:sldId id="531" r:id="rId60"/>
    <p:sldId id="532" r:id="rId61"/>
    <p:sldId id="394" r:id="rId62"/>
    <p:sldId id="395" r:id="rId63"/>
    <p:sldId id="396" r:id="rId64"/>
    <p:sldId id="399" r:id="rId65"/>
    <p:sldId id="398" r:id="rId66"/>
    <p:sldId id="400" r:id="rId67"/>
    <p:sldId id="401" r:id="rId68"/>
    <p:sldId id="402" r:id="rId69"/>
    <p:sldId id="403" r:id="rId70"/>
    <p:sldId id="5836" r:id="rId71"/>
    <p:sldId id="5861" r:id="rId72"/>
    <p:sldId id="5860" r:id="rId73"/>
    <p:sldId id="5862" r:id="rId74"/>
    <p:sldId id="392" r:id="rId75"/>
    <p:sldId id="533" r:id="rId76"/>
    <p:sldId id="6110" r:id="rId77"/>
    <p:sldId id="416" r:id="rId78"/>
    <p:sldId id="422" r:id="rId79"/>
    <p:sldId id="545" r:id="rId80"/>
    <p:sldId id="546" r:id="rId81"/>
    <p:sldId id="547" r:id="rId82"/>
    <p:sldId id="548" r:id="rId83"/>
    <p:sldId id="549" r:id="rId84"/>
    <p:sldId id="5980" r:id="rId85"/>
    <p:sldId id="5981" r:id="rId86"/>
    <p:sldId id="6006" r:id="rId87"/>
    <p:sldId id="6007" r:id="rId88"/>
    <p:sldId id="6008" r:id="rId89"/>
    <p:sldId id="5905" r:id="rId90"/>
    <p:sldId id="5897" r:id="rId91"/>
    <p:sldId id="5898" r:id="rId92"/>
    <p:sldId id="5899" r:id="rId93"/>
    <p:sldId id="5900" r:id="rId94"/>
    <p:sldId id="5901" r:id="rId95"/>
    <p:sldId id="5902" r:id="rId96"/>
    <p:sldId id="5903" r:id="rId97"/>
    <p:sldId id="5904" r:id="rId98"/>
    <p:sldId id="5838" r:id="rId99"/>
    <p:sldId id="423" r:id="rId100"/>
    <p:sldId id="5911" r:id="rId101"/>
    <p:sldId id="6005" r:id="rId102"/>
    <p:sldId id="6094" r:id="rId103"/>
    <p:sldId id="443" r:id="rId104"/>
    <p:sldId id="6003" r:id="rId105"/>
    <p:sldId id="6004" r:id="rId106"/>
    <p:sldId id="6095" r:id="rId107"/>
    <p:sldId id="5986" r:id="rId108"/>
    <p:sldId id="6055" r:id="rId109"/>
    <p:sldId id="6069" r:id="rId110"/>
    <p:sldId id="6058" r:id="rId111"/>
    <p:sldId id="6059" r:id="rId112"/>
    <p:sldId id="6060" r:id="rId113"/>
    <p:sldId id="6098" r:id="rId114"/>
    <p:sldId id="6065" r:id="rId115"/>
    <p:sldId id="6061" r:id="rId116"/>
    <p:sldId id="6063" r:id="rId117"/>
    <p:sldId id="6067" r:id="rId118"/>
    <p:sldId id="6056" r:id="rId119"/>
    <p:sldId id="6099" r:id="rId120"/>
    <p:sldId id="6062" r:id="rId121"/>
    <p:sldId id="6064" r:id="rId122"/>
    <p:sldId id="6070" r:id="rId123"/>
    <p:sldId id="6068" r:id="rId124"/>
    <p:sldId id="6066" r:id="rId125"/>
    <p:sldId id="5991" r:id="rId126"/>
    <p:sldId id="6167" r:id="rId127"/>
    <p:sldId id="267" r:id="rId128"/>
    <p:sldId id="5992" r:id="rId129"/>
    <p:sldId id="258" r:id="rId130"/>
    <p:sldId id="259" r:id="rId131"/>
    <p:sldId id="260" r:id="rId132"/>
    <p:sldId id="261" r:id="rId133"/>
    <p:sldId id="262" r:id="rId134"/>
    <p:sldId id="6182" r:id="rId135"/>
    <p:sldId id="265" r:id="rId136"/>
    <p:sldId id="6183" r:id="rId137"/>
    <p:sldId id="6168" r:id="rId138"/>
    <p:sldId id="6172" r:id="rId139"/>
    <p:sldId id="6171" r:id="rId140"/>
    <p:sldId id="6169" r:id="rId141"/>
    <p:sldId id="6180" r:id="rId142"/>
    <p:sldId id="6179" r:id="rId143"/>
    <p:sldId id="266" r:id="rId144"/>
    <p:sldId id="6177" r:id="rId145"/>
    <p:sldId id="6178" r:id="rId146"/>
    <p:sldId id="6176" r:id="rId147"/>
    <p:sldId id="6173" r:id="rId148"/>
    <p:sldId id="6174" r:id="rId149"/>
    <p:sldId id="6181" r:id="rId150"/>
  </p:sldIdLst>
  <p:sldSz cx="12192000" cy="6858000"/>
  <p:notesSz cx="6792913" cy="9925050"/>
  <p:embeddedFontLst>
    <p:embeddedFont>
      <p:font typeface="Cambria Math" panose="02040503050406030204" pitchFamily="18" charset="0"/>
      <p:regular r:id="rId152"/>
    </p:embeddedFont>
    <p:embeddedFont>
      <p:font typeface="Oslo Sans Office" panose="02000000000000000000" pitchFamily="2" charset="0"/>
      <p:regular r:id="rId153"/>
      <p:bold r:id="rId154"/>
      <p:italic r:id="rId155"/>
      <p:boldItalic r:id="rId156"/>
    </p:embeddedFont>
  </p:embeddedFontLst>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nlegging" id="{BFE82C7D-DE78-9B41-9138-E7CD198A3DC4}">
          <p14:sldIdLst/>
        </p14:section>
        <p14:section name="Del 1: KI i Osloskolen" id="{60ABC434-FC9F-4D27-89E9-FA7240283F4F}">
          <p14:sldIdLst>
            <p14:sldId id="389"/>
          </p14:sldIdLst>
        </p14:section>
        <p14:section name="Introduksjon" id="{6D7916CA-EAD7-4778-9F9E-E99FA498AB26}">
          <p14:sldIdLst>
            <p14:sldId id="5924"/>
          </p14:sldIdLst>
        </p14:section>
        <p14:section name="KI Osloskolen: Hva og hvorfor" id="{42D85010-D157-4E17-B743-56B13D1D9C89}">
          <p14:sldIdLst/>
        </p14:section>
        <p14:section name="Kristoffers Del" id="{0FD2663C-732C-4E74-B99B-CE739DC19306}">
          <p14:sldIdLst>
            <p14:sldId id="6108"/>
            <p14:sldId id="6113"/>
            <p14:sldId id="6117"/>
            <p14:sldId id="6116"/>
            <p14:sldId id="6118"/>
          </p14:sldIdLst>
        </p14:section>
        <p14:section name="Haralds Del" id="{9B2564EC-363B-45BA-B11D-7000560CA4F4}">
          <p14:sldIdLst>
            <p14:sldId id="6107"/>
            <p14:sldId id="6123"/>
            <p14:sldId id="6124"/>
            <p14:sldId id="6125"/>
            <p14:sldId id="6126"/>
            <p14:sldId id="6127"/>
            <p14:sldId id="6128"/>
            <p14:sldId id="6120"/>
            <p14:sldId id="6129"/>
            <p14:sldId id="6130"/>
            <p14:sldId id="6131"/>
            <p14:sldId id="6139"/>
            <p14:sldId id="6133"/>
            <p14:sldId id="6140"/>
            <p14:sldId id="6150"/>
            <p14:sldId id="6144"/>
            <p14:sldId id="6146"/>
            <p14:sldId id="6147"/>
            <p14:sldId id="6145"/>
            <p14:sldId id="6148"/>
            <p14:sldId id="6142"/>
            <p14:sldId id="6151"/>
            <p14:sldId id="6155"/>
          </p14:sldIdLst>
        </p14:section>
        <p14:section name="Eriks Del" id="{54AFD910-3811-416D-B195-3381D0C80596}">
          <p14:sldIdLst>
            <p14:sldId id="6109"/>
            <p14:sldId id="6152"/>
            <p14:sldId id="6153"/>
            <p14:sldId id="6122"/>
            <p14:sldId id="6156"/>
            <p14:sldId id="6157"/>
            <p14:sldId id="6160"/>
            <p14:sldId id="6175"/>
            <p14:sldId id="6163"/>
            <p14:sldId id="6161"/>
            <p14:sldId id="6154"/>
            <p14:sldId id="6158"/>
            <p14:sldId id="6162"/>
            <p14:sldId id="6164"/>
            <p14:sldId id="6165"/>
            <p14:sldId id="6166"/>
            <p14:sldId id="6184"/>
            <p14:sldId id="6187"/>
            <p14:sldId id="6186"/>
            <p14:sldId id="6189"/>
            <p14:sldId id="6188"/>
            <p14:sldId id="6190"/>
          </p14:sldIdLst>
        </p14:section>
        <p14:section name="Nina take it away" id="{1128965A-4A18-4016-A470-30B3103F31F5}">
          <p14:sldIdLst>
            <p14:sldId id="476"/>
            <p14:sldId id="525"/>
            <p14:sldId id="531"/>
            <p14:sldId id="532"/>
            <p14:sldId id="394"/>
            <p14:sldId id="395"/>
            <p14:sldId id="396"/>
            <p14:sldId id="399"/>
            <p14:sldId id="398"/>
            <p14:sldId id="400"/>
            <p14:sldId id="401"/>
            <p14:sldId id="402"/>
            <p14:sldId id="403"/>
            <p14:sldId id="5836"/>
            <p14:sldId id="5861"/>
            <p14:sldId id="5860"/>
            <p14:sldId id="5862"/>
            <p14:sldId id="392"/>
          </p14:sldIdLst>
        </p14:section>
        <p14:section name="Hensiktsmessig bruk av KI" id="{6E8373B2-76CF-4235-AC60-12E3C14F9A7E}">
          <p14:sldIdLst>
            <p14:sldId id="533"/>
            <p14:sldId id="6110"/>
            <p14:sldId id="416"/>
            <p14:sldId id="422"/>
            <p14:sldId id="545"/>
            <p14:sldId id="546"/>
            <p14:sldId id="547"/>
            <p14:sldId id="548"/>
            <p14:sldId id="549"/>
            <p14:sldId id="5980"/>
            <p14:sldId id="5981"/>
            <p14:sldId id="6006"/>
            <p14:sldId id="6007"/>
            <p14:sldId id="6008"/>
          </p14:sldIdLst>
        </p14:section>
        <p14:section name="Ledetekster og prompting" id="{D5616547-E011-44BE-ACE7-899CE7F93E51}">
          <p14:sldIdLst>
            <p14:sldId id="5905"/>
            <p14:sldId id="5897"/>
            <p14:sldId id="5898"/>
            <p14:sldId id="5899"/>
            <p14:sldId id="5900"/>
            <p14:sldId id="5901"/>
            <p14:sldId id="5902"/>
            <p14:sldId id="5903"/>
            <p14:sldId id="5904"/>
          </p14:sldIdLst>
        </p14:section>
        <p14:section name="Workshop 1 Botbygging" id="{20868FB1-64E4-44CD-8E7A-F537F33578AE}">
          <p14:sldIdLst>
            <p14:sldId id="5838"/>
            <p14:sldId id="423"/>
            <p14:sldId id="5911"/>
            <p14:sldId id="6005"/>
            <p14:sldId id="6094"/>
            <p14:sldId id="443"/>
            <p14:sldId id="6003"/>
            <p14:sldId id="6004"/>
          </p14:sldIdLst>
        </p14:section>
        <p14:section name="Pause 1" id="{C98951B6-B8F4-42AC-A8D1-5390646CF3A7}">
          <p14:sldIdLst>
            <p14:sldId id="6095"/>
          </p14:sldIdLst>
        </p14:section>
        <p14:section name="Genetiske Algoritmer" id="{329E8C35-3C4F-43C2-A626-DECA8DB1F996}">
          <p14:sldIdLst>
            <p14:sldId id="5986"/>
            <p14:sldId id="6055"/>
            <p14:sldId id="6069"/>
            <p14:sldId id="6058"/>
            <p14:sldId id="6059"/>
            <p14:sldId id="6060"/>
            <p14:sldId id="6098"/>
            <p14:sldId id="6065"/>
            <p14:sldId id="6061"/>
            <p14:sldId id="6063"/>
            <p14:sldId id="6067"/>
            <p14:sldId id="6056"/>
            <p14:sldId id="6099"/>
            <p14:sldId id="6062"/>
            <p14:sldId id="6064"/>
            <p14:sldId id="6070"/>
            <p14:sldId id="6068"/>
            <p14:sldId id="6066"/>
            <p14:sldId id="5991"/>
            <p14:sldId id="6167"/>
            <p14:sldId id="267"/>
            <p14:sldId id="5992"/>
            <p14:sldId id="258"/>
            <p14:sldId id="259"/>
            <p14:sldId id="260"/>
            <p14:sldId id="261"/>
            <p14:sldId id="262"/>
            <p14:sldId id="6182"/>
            <p14:sldId id="265"/>
            <p14:sldId id="6183"/>
            <p14:sldId id="6168"/>
            <p14:sldId id="6172"/>
            <p14:sldId id="6171"/>
            <p14:sldId id="6169"/>
            <p14:sldId id="6180"/>
            <p14:sldId id="6179"/>
            <p14:sldId id="266"/>
            <p14:sldId id="6177"/>
            <p14:sldId id="6178"/>
            <p14:sldId id="6176"/>
            <p14:sldId id="6173"/>
            <p14:sldId id="6174"/>
            <p14:sldId id="61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23892A-0CCB-AE8F-D09F-910A092CEFE3}" name="Martin Haldorsen" initials="MH" userId="S::mahaa173@osloskolen.no::24e6e357-91fb-48d4-9fce-cb5e80b37544" providerId="AD"/>
  <p188:author id="{F3E4D78E-B1F4-3FC8-B770-73441545095D}" name="Nina Eriksdatter" initials="NE" userId="S::niera004@osloskolen.no::a9885882-8750-437b-a135-96b1a45c6e9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E9FF"/>
    <a:srgbClr val="B3F6FF"/>
    <a:srgbClr val="D0BFAE"/>
    <a:srgbClr val="B3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956DE8-2FBD-477B-8AB8-BB59E529FFD0}" v="3" dt="2025-01-16T23:11:01.838"/>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ddels stil 3 – utheving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564"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theme" Target="theme/theme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tableStyles" Target="tableStyle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notesMaster" Target="notesMasters/notesMaster1.xml"/><Relationship Id="rId156" Type="http://schemas.openxmlformats.org/officeDocument/2006/relationships/font" Target="fonts/font5.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1.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font" Target="fonts/font2.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font" Target="fonts/font3.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ald Bergersen Zeigler" userId="a124b0f5-0424-4f8c-9fc1-0c5adf456cb8" providerId="ADAL" clId="{CB956DE8-2FBD-477B-8AB8-BB59E529FFD0}"/>
    <pc:docChg chg="undo custSel modSld">
      <pc:chgData name="Harald Bergersen Zeigler" userId="a124b0f5-0424-4f8c-9fc1-0c5adf456cb8" providerId="ADAL" clId="{CB956DE8-2FBD-477B-8AB8-BB59E529FFD0}" dt="2025-01-16T23:11:01.838" v="111"/>
      <pc:docMkLst>
        <pc:docMk/>
      </pc:docMkLst>
      <pc:sldChg chg="modSp mod">
        <pc:chgData name="Harald Bergersen Zeigler" userId="a124b0f5-0424-4f8c-9fc1-0c5adf456cb8" providerId="ADAL" clId="{CB956DE8-2FBD-477B-8AB8-BB59E529FFD0}" dt="2025-01-16T23:07:52.173" v="2"/>
        <pc:sldMkLst>
          <pc:docMk/>
          <pc:sldMk cId="1787368115" sldId="389"/>
        </pc:sldMkLst>
        <pc:spChg chg="mod">
          <ac:chgData name="Harald Bergersen Zeigler" userId="a124b0f5-0424-4f8c-9fc1-0c5adf456cb8" providerId="ADAL" clId="{CB956DE8-2FBD-477B-8AB8-BB59E529FFD0}" dt="2025-01-16T23:07:52.173" v="2"/>
          <ac:spMkLst>
            <pc:docMk/>
            <pc:sldMk cId="1787368115" sldId="389"/>
            <ac:spMk id="9" creationId="{86F6EBA7-8B68-704E-3F63-A1367544F11A}"/>
          </ac:spMkLst>
        </pc:spChg>
      </pc:sldChg>
      <pc:sldChg chg="addSp modSp mod modAnim">
        <pc:chgData name="Harald Bergersen Zeigler" userId="a124b0f5-0424-4f8c-9fc1-0c5adf456cb8" providerId="ADAL" clId="{CB956DE8-2FBD-477B-8AB8-BB59E529FFD0}" dt="2025-01-16T23:11:01.838" v="111"/>
        <pc:sldMkLst>
          <pc:docMk/>
          <pc:sldMk cId="262722055" sldId="6142"/>
        </pc:sldMkLst>
        <pc:spChg chg="add mod">
          <ac:chgData name="Harald Bergersen Zeigler" userId="a124b0f5-0424-4f8c-9fc1-0c5adf456cb8" providerId="ADAL" clId="{CB956DE8-2FBD-477B-8AB8-BB59E529FFD0}" dt="2025-01-16T23:10:51.833" v="110" actId="14100"/>
          <ac:spMkLst>
            <pc:docMk/>
            <pc:sldMk cId="262722055" sldId="6142"/>
            <ac:spMk id="6" creationId="{24F57488-2357-C8F2-7ABA-DB29180A27C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2A0308-8593-4AF9-A104-8AD83C99E109}"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nb-NO"/>
        </a:p>
      </dgm:t>
    </dgm:pt>
    <dgm:pt modelId="{854FF2F3-0EAF-4B4E-AC88-5040F7730A85}">
      <dgm:prSet phldrT="[Tekst]"/>
      <dgm:spPr/>
      <dgm:t>
        <a:bodyPr/>
        <a:lstStyle/>
        <a:p>
          <a:r>
            <a:rPr lang="nb-NO"/>
            <a:t>Forslag 1</a:t>
          </a:r>
        </a:p>
      </dgm:t>
    </dgm:pt>
    <dgm:pt modelId="{58AD61EF-8132-49B7-B34D-24A653BE2DE1}" type="parTrans" cxnId="{BE79D530-7722-4979-831E-25F81BC46BC3}">
      <dgm:prSet/>
      <dgm:spPr/>
      <dgm:t>
        <a:bodyPr/>
        <a:lstStyle/>
        <a:p>
          <a:endParaRPr lang="nb-NO"/>
        </a:p>
      </dgm:t>
    </dgm:pt>
    <dgm:pt modelId="{9E9BEF6E-5291-4E2E-93C1-6B811CAB36F0}" type="sibTrans" cxnId="{BE79D530-7722-4979-831E-25F81BC46BC3}">
      <dgm:prSet/>
      <dgm:spPr/>
      <dgm:t>
        <a:bodyPr/>
        <a:lstStyle/>
        <a:p>
          <a:endParaRPr lang="nb-NO"/>
        </a:p>
      </dgm:t>
    </dgm:pt>
    <dgm:pt modelId="{4D6AE855-1A2B-4594-A80C-4C4EE66B166F}">
      <dgm:prSet phldrT="[Tekst]" custT="1"/>
      <dgm:spPr/>
      <dgm:t>
        <a:bodyPr/>
        <a:lstStyle/>
        <a:p>
          <a:r>
            <a:rPr lang="nb-NO" sz="2400"/>
            <a:t>Gå inn i bot-biblioteket og test </a:t>
          </a:r>
          <a:r>
            <a:rPr lang="nb-NO" sz="2400" err="1"/>
            <a:t>botene</a:t>
          </a:r>
          <a:r>
            <a:rPr lang="nb-NO" sz="2400"/>
            <a:t> som ligger der</a:t>
          </a:r>
        </a:p>
      </dgm:t>
    </dgm:pt>
    <dgm:pt modelId="{00850100-57F3-45ED-8795-B32E8016491D}" type="parTrans" cxnId="{FD7CF089-B043-48B9-B636-C6F30AAF4DC0}">
      <dgm:prSet/>
      <dgm:spPr/>
      <dgm:t>
        <a:bodyPr/>
        <a:lstStyle/>
        <a:p>
          <a:endParaRPr lang="nb-NO"/>
        </a:p>
      </dgm:t>
    </dgm:pt>
    <dgm:pt modelId="{00F62F6B-43FE-4D63-B689-9D62BBCC0E9D}" type="sibTrans" cxnId="{FD7CF089-B043-48B9-B636-C6F30AAF4DC0}">
      <dgm:prSet/>
      <dgm:spPr/>
      <dgm:t>
        <a:bodyPr/>
        <a:lstStyle/>
        <a:p>
          <a:endParaRPr lang="nb-NO"/>
        </a:p>
      </dgm:t>
    </dgm:pt>
    <dgm:pt modelId="{17EE6F3F-4CA1-4B4B-9419-FD9486A55A64}">
      <dgm:prSet phldrT="[Tekst]"/>
      <dgm:spPr/>
      <dgm:t>
        <a:bodyPr/>
        <a:lstStyle/>
        <a:p>
          <a:r>
            <a:rPr lang="nb-NO"/>
            <a:t>Forslag 2</a:t>
          </a:r>
        </a:p>
      </dgm:t>
    </dgm:pt>
    <dgm:pt modelId="{CCE7AB53-4888-4272-8793-EEED0FF798C5}" type="parTrans" cxnId="{C8E8AF62-5B62-449D-9B31-124835452D23}">
      <dgm:prSet/>
      <dgm:spPr/>
      <dgm:t>
        <a:bodyPr/>
        <a:lstStyle/>
        <a:p>
          <a:endParaRPr lang="nb-NO"/>
        </a:p>
      </dgm:t>
    </dgm:pt>
    <dgm:pt modelId="{20205EDD-3D83-4FD6-ACAA-E2E383E4D04A}" type="sibTrans" cxnId="{C8E8AF62-5B62-449D-9B31-124835452D23}">
      <dgm:prSet/>
      <dgm:spPr/>
      <dgm:t>
        <a:bodyPr/>
        <a:lstStyle/>
        <a:p>
          <a:endParaRPr lang="nb-NO"/>
        </a:p>
      </dgm:t>
    </dgm:pt>
    <dgm:pt modelId="{3320541A-B7C9-411D-85C2-4B8F18C6BD57}">
      <dgm:prSet phldrT="[Tekst]" custT="1"/>
      <dgm:spPr/>
      <dgm:t>
        <a:bodyPr/>
        <a:lstStyle/>
        <a:p>
          <a:r>
            <a:rPr lang="nb-NO" sz="2400"/>
            <a:t>Lag din egen bot til eget bruk eller undervisning</a:t>
          </a:r>
        </a:p>
      </dgm:t>
    </dgm:pt>
    <dgm:pt modelId="{F50E4602-EDA5-46D8-AC39-59401941BC71}" type="parTrans" cxnId="{C0974B86-7CE1-45B4-8651-15BB5E6F825F}">
      <dgm:prSet/>
      <dgm:spPr/>
      <dgm:t>
        <a:bodyPr/>
        <a:lstStyle/>
        <a:p>
          <a:endParaRPr lang="nb-NO"/>
        </a:p>
      </dgm:t>
    </dgm:pt>
    <dgm:pt modelId="{593CDECA-95C2-46B3-8587-58979E1763F0}" type="sibTrans" cxnId="{C0974B86-7CE1-45B4-8651-15BB5E6F825F}">
      <dgm:prSet/>
      <dgm:spPr/>
      <dgm:t>
        <a:bodyPr/>
        <a:lstStyle/>
        <a:p>
          <a:endParaRPr lang="nb-NO"/>
        </a:p>
      </dgm:t>
    </dgm:pt>
    <dgm:pt modelId="{D30FFA43-BF90-4BEE-977A-F80A830F5120}">
      <dgm:prSet phldrT="[Tekst]"/>
      <dgm:spPr/>
      <dgm:t>
        <a:bodyPr/>
        <a:lstStyle/>
        <a:p>
          <a:r>
            <a:rPr lang="nb-NO"/>
            <a:t>Forslag 3</a:t>
          </a:r>
        </a:p>
      </dgm:t>
    </dgm:pt>
    <dgm:pt modelId="{68DDAF05-DE95-435E-BF15-FCD0F0AE6BFE}" type="parTrans" cxnId="{5F5EC8D9-EC6C-4CC9-8A81-96BC364DAE03}">
      <dgm:prSet/>
      <dgm:spPr/>
      <dgm:t>
        <a:bodyPr/>
        <a:lstStyle/>
        <a:p>
          <a:endParaRPr lang="nb-NO"/>
        </a:p>
      </dgm:t>
    </dgm:pt>
    <dgm:pt modelId="{AEE5705E-77FE-464F-BB35-8772CC42D8F6}" type="sibTrans" cxnId="{5F5EC8D9-EC6C-4CC9-8A81-96BC364DAE03}">
      <dgm:prSet/>
      <dgm:spPr/>
      <dgm:t>
        <a:bodyPr/>
        <a:lstStyle/>
        <a:p>
          <a:endParaRPr lang="nb-NO"/>
        </a:p>
      </dgm:t>
    </dgm:pt>
    <dgm:pt modelId="{0693C62D-4BD0-4230-8016-62BDF9E3329E}">
      <dgm:prSet phldrT="[Tekst]" custT="1"/>
      <dgm:spPr/>
      <dgm:t>
        <a:bodyPr/>
        <a:lstStyle/>
        <a:p>
          <a:r>
            <a:rPr lang="nb-NO" sz="2400"/>
            <a:t>Godt i gang med </a:t>
          </a:r>
          <a:r>
            <a:rPr lang="nb-NO" sz="2400" err="1"/>
            <a:t>botbygging</a:t>
          </a:r>
          <a:r>
            <a:rPr lang="nb-NO" sz="2400"/>
            <a:t>? Test ut «Avanserte innstillinger»</a:t>
          </a:r>
        </a:p>
      </dgm:t>
    </dgm:pt>
    <dgm:pt modelId="{182157E0-3825-48EA-AAA4-DFE921247567}" type="parTrans" cxnId="{B1310B85-3EE6-47B4-A9A2-C489C00C6B90}">
      <dgm:prSet/>
      <dgm:spPr/>
      <dgm:t>
        <a:bodyPr/>
        <a:lstStyle/>
        <a:p>
          <a:endParaRPr lang="nb-NO"/>
        </a:p>
      </dgm:t>
    </dgm:pt>
    <dgm:pt modelId="{EC0F7685-24C5-423C-82F3-E5CE2F7F1127}" type="sibTrans" cxnId="{B1310B85-3EE6-47B4-A9A2-C489C00C6B90}">
      <dgm:prSet/>
      <dgm:spPr/>
      <dgm:t>
        <a:bodyPr/>
        <a:lstStyle/>
        <a:p>
          <a:endParaRPr lang="nb-NO"/>
        </a:p>
      </dgm:t>
    </dgm:pt>
    <dgm:pt modelId="{B9EF461B-424B-45A3-A2BB-FE2B2542766A}" type="pres">
      <dgm:prSet presAssocID="{5C2A0308-8593-4AF9-A104-8AD83C99E109}" presName="Name0" presStyleCnt="0">
        <dgm:presLayoutVars>
          <dgm:dir/>
          <dgm:animLvl val="lvl"/>
          <dgm:resizeHandles val="exact"/>
        </dgm:presLayoutVars>
      </dgm:prSet>
      <dgm:spPr/>
    </dgm:pt>
    <dgm:pt modelId="{FDF51E85-9EAC-45E8-9685-A9B47CB74B47}" type="pres">
      <dgm:prSet presAssocID="{854FF2F3-0EAF-4B4E-AC88-5040F7730A85}" presName="compositeNode" presStyleCnt="0">
        <dgm:presLayoutVars>
          <dgm:bulletEnabled val="1"/>
        </dgm:presLayoutVars>
      </dgm:prSet>
      <dgm:spPr/>
    </dgm:pt>
    <dgm:pt modelId="{0749ADD4-0648-4D58-9CF6-63705C2FC9DD}" type="pres">
      <dgm:prSet presAssocID="{854FF2F3-0EAF-4B4E-AC88-5040F7730A85}" presName="bgRect" presStyleLbl="node1" presStyleIdx="0" presStyleCnt="3"/>
      <dgm:spPr/>
    </dgm:pt>
    <dgm:pt modelId="{705DB9CA-72E9-44A2-9790-5F3802E10F7C}" type="pres">
      <dgm:prSet presAssocID="{854FF2F3-0EAF-4B4E-AC88-5040F7730A85}" presName="parentNode" presStyleLbl="node1" presStyleIdx="0" presStyleCnt="3">
        <dgm:presLayoutVars>
          <dgm:chMax val="0"/>
          <dgm:bulletEnabled val="1"/>
        </dgm:presLayoutVars>
      </dgm:prSet>
      <dgm:spPr/>
    </dgm:pt>
    <dgm:pt modelId="{49AD4E0B-0746-4D22-BC22-44F91EED0CE0}" type="pres">
      <dgm:prSet presAssocID="{854FF2F3-0EAF-4B4E-AC88-5040F7730A85}" presName="childNode" presStyleLbl="node1" presStyleIdx="0" presStyleCnt="3">
        <dgm:presLayoutVars>
          <dgm:bulletEnabled val="1"/>
        </dgm:presLayoutVars>
      </dgm:prSet>
      <dgm:spPr/>
    </dgm:pt>
    <dgm:pt modelId="{CB327D4D-E703-494E-A1FF-D5876B6207B8}" type="pres">
      <dgm:prSet presAssocID="{9E9BEF6E-5291-4E2E-93C1-6B811CAB36F0}" presName="hSp" presStyleCnt="0"/>
      <dgm:spPr/>
    </dgm:pt>
    <dgm:pt modelId="{EF9AE585-339E-45AB-8A70-AC87D484914D}" type="pres">
      <dgm:prSet presAssocID="{9E9BEF6E-5291-4E2E-93C1-6B811CAB36F0}" presName="vProcSp" presStyleCnt="0"/>
      <dgm:spPr/>
    </dgm:pt>
    <dgm:pt modelId="{C48B7830-CE09-4828-B3BE-73D3D4CEA365}" type="pres">
      <dgm:prSet presAssocID="{9E9BEF6E-5291-4E2E-93C1-6B811CAB36F0}" presName="vSp1" presStyleCnt="0"/>
      <dgm:spPr/>
    </dgm:pt>
    <dgm:pt modelId="{632505DB-7D96-4428-814C-1E0B41C46876}" type="pres">
      <dgm:prSet presAssocID="{9E9BEF6E-5291-4E2E-93C1-6B811CAB36F0}" presName="simulatedConn" presStyleLbl="solidFgAcc1" presStyleIdx="0" presStyleCnt="2"/>
      <dgm:spPr/>
    </dgm:pt>
    <dgm:pt modelId="{E13897F1-CA78-44BA-83C9-2BAB79E3DCE6}" type="pres">
      <dgm:prSet presAssocID="{9E9BEF6E-5291-4E2E-93C1-6B811CAB36F0}" presName="vSp2" presStyleCnt="0"/>
      <dgm:spPr/>
    </dgm:pt>
    <dgm:pt modelId="{08DE6174-A122-42A7-80CE-5BB4C23E45A1}" type="pres">
      <dgm:prSet presAssocID="{9E9BEF6E-5291-4E2E-93C1-6B811CAB36F0}" presName="sibTrans" presStyleCnt="0"/>
      <dgm:spPr/>
    </dgm:pt>
    <dgm:pt modelId="{452EEF04-5D79-4679-B27C-068A47633E29}" type="pres">
      <dgm:prSet presAssocID="{17EE6F3F-4CA1-4B4B-9419-FD9486A55A64}" presName="compositeNode" presStyleCnt="0">
        <dgm:presLayoutVars>
          <dgm:bulletEnabled val="1"/>
        </dgm:presLayoutVars>
      </dgm:prSet>
      <dgm:spPr/>
    </dgm:pt>
    <dgm:pt modelId="{831CD0F4-100E-4FBE-AF8C-7F26C9945FC9}" type="pres">
      <dgm:prSet presAssocID="{17EE6F3F-4CA1-4B4B-9419-FD9486A55A64}" presName="bgRect" presStyleLbl="node1" presStyleIdx="1" presStyleCnt="3"/>
      <dgm:spPr/>
    </dgm:pt>
    <dgm:pt modelId="{FF837925-244E-4A55-A70F-F085F972088A}" type="pres">
      <dgm:prSet presAssocID="{17EE6F3F-4CA1-4B4B-9419-FD9486A55A64}" presName="parentNode" presStyleLbl="node1" presStyleIdx="1" presStyleCnt="3">
        <dgm:presLayoutVars>
          <dgm:chMax val="0"/>
          <dgm:bulletEnabled val="1"/>
        </dgm:presLayoutVars>
      </dgm:prSet>
      <dgm:spPr/>
    </dgm:pt>
    <dgm:pt modelId="{534E13EC-751E-4441-B1F8-D2BC241B6257}" type="pres">
      <dgm:prSet presAssocID="{17EE6F3F-4CA1-4B4B-9419-FD9486A55A64}" presName="childNode" presStyleLbl="node1" presStyleIdx="1" presStyleCnt="3">
        <dgm:presLayoutVars>
          <dgm:bulletEnabled val="1"/>
        </dgm:presLayoutVars>
      </dgm:prSet>
      <dgm:spPr/>
    </dgm:pt>
    <dgm:pt modelId="{F5F5ADEE-80FA-42CD-9BA9-E800537F0D82}" type="pres">
      <dgm:prSet presAssocID="{20205EDD-3D83-4FD6-ACAA-E2E383E4D04A}" presName="hSp" presStyleCnt="0"/>
      <dgm:spPr/>
    </dgm:pt>
    <dgm:pt modelId="{D97C74CA-28F1-4B22-B170-85B47D67F311}" type="pres">
      <dgm:prSet presAssocID="{20205EDD-3D83-4FD6-ACAA-E2E383E4D04A}" presName="vProcSp" presStyleCnt="0"/>
      <dgm:spPr/>
    </dgm:pt>
    <dgm:pt modelId="{FE3BFDCB-5220-4380-B2AF-AFC29BD5AEF2}" type="pres">
      <dgm:prSet presAssocID="{20205EDD-3D83-4FD6-ACAA-E2E383E4D04A}" presName="vSp1" presStyleCnt="0"/>
      <dgm:spPr/>
    </dgm:pt>
    <dgm:pt modelId="{4EA169E7-B6B4-4A8E-87CC-8CCB280E0904}" type="pres">
      <dgm:prSet presAssocID="{20205EDD-3D83-4FD6-ACAA-E2E383E4D04A}" presName="simulatedConn" presStyleLbl="solidFgAcc1" presStyleIdx="1" presStyleCnt="2"/>
      <dgm:spPr/>
    </dgm:pt>
    <dgm:pt modelId="{3870A1DD-18E2-456B-82CC-CCD600AE6652}" type="pres">
      <dgm:prSet presAssocID="{20205EDD-3D83-4FD6-ACAA-E2E383E4D04A}" presName="vSp2" presStyleCnt="0"/>
      <dgm:spPr/>
    </dgm:pt>
    <dgm:pt modelId="{9A6A0645-832D-49F1-BE76-2D6555BC6CE2}" type="pres">
      <dgm:prSet presAssocID="{20205EDD-3D83-4FD6-ACAA-E2E383E4D04A}" presName="sibTrans" presStyleCnt="0"/>
      <dgm:spPr/>
    </dgm:pt>
    <dgm:pt modelId="{55B5C381-2C97-4986-8924-D8530777A40E}" type="pres">
      <dgm:prSet presAssocID="{D30FFA43-BF90-4BEE-977A-F80A830F5120}" presName="compositeNode" presStyleCnt="0">
        <dgm:presLayoutVars>
          <dgm:bulletEnabled val="1"/>
        </dgm:presLayoutVars>
      </dgm:prSet>
      <dgm:spPr/>
    </dgm:pt>
    <dgm:pt modelId="{4F74C97F-FBB4-4651-B6AE-72A793E76418}" type="pres">
      <dgm:prSet presAssocID="{D30FFA43-BF90-4BEE-977A-F80A830F5120}" presName="bgRect" presStyleLbl="node1" presStyleIdx="2" presStyleCnt="3"/>
      <dgm:spPr/>
    </dgm:pt>
    <dgm:pt modelId="{54878C4F-3BE7-404B-88E7-E7135242FC8D}" type="pres">
      <dgm:prSet presAssocID="{D30FFA43-BF90-4BEE-977A-F80A830F5120}" presName="parentNode" presStyleLbl="node1" presStyleIdx="2" presStyleCnt="3">
        <dgm:presLayoutVars>
          <dgm:chMax val="0"/>
          <dgm:bulletEnabled val="1"/>
        </dgm:presLayoutVars>
      </dgm:prSet>
      <dgm:spPr/>
    </dgm:pt>
    <dgm:pt modelId="{68C1D4E6-4033-4894-9E10-8344051341BF}" type="pres">
      <dgm:prSet presAssocID="{D30FFA43-BF90-4BEE-977A-F80A830F5120}" presName="childNode" presStyleLbl="node1" presStyleIdx="2" presStyleCnt="3">
        <dgm:presLayoutVars>
          <dgm:bulletEnabled val="1"/>
        </dgm:presLayoutVars>
      </dgm:prSet>
      <dgm:spPr/>
    </dgm:pt>
  </dgm:ptLst>
  <dgm:cxnLst>
    <dgm:cxn modelId="{A3549415-DF0A-41AE-A7F3-E6384FF2FBAD}" type="presOf" srcId="{D30FFA43-BF90-4BEE-977A-F80A830F5120}" destId="{54878C4F-3BE7-404B-88E7-E7135242FC8D}" srcOrd="1" destOrd="0" presId="urn:microsoft.com/office/officeart/2005/8/layout/hProcess7"/>
    <dgm:cxn modelId="{52339217-4F4D-46BB-9EB9-6150152C2E54}" type="presOf" srcId="{17EE6F3F-4CA1-4B4B-9419-FD9486A55A64}" destId="{831CD0F4-100E-4FBE-AF8C-7F26C9945FC9}" srcOrd="0" destOrd="0" presId="urn:microsoft.com/office/officeart/2005/8/layout/hProcess7"/>
    <dgm:cxn modelId="{55C9DD26-0EB2-4888-A1CA-9452D41F2FCD}" type="presOf" srcId="{17EE6F3F-4CA1-4B4B-9419-FD9486A55A64}" destId="{FF837925-244E-4A55-A70F-F085F972088A}" srcOrd="1" destOrd="0" presId="urn:microsoft.com/office/officeart/2005/8/layout/hProcess7"/>
    <dgm:cxn modelId="{BE79D530-7722-4979-831E-25F81BC46BC3}" srcId="{5C2A0308-8593-4AF9-A104-8AD83C99E109}" destId="{854FF2F3-0EAF-4B4E-AC88-5040F7730A85}" srcOrd="0" destOrd="0" parTransId="{58AD61EF-8132-49B7-B34D-24A653BE2DE1}" sibTransId="{9E9BEF6E-5291-4E2E-93C1-6B811CAB36F0}"/>
    <dgm:cxn modelId="{A0698D5D-0637-4C83-A71D-A6237A23B731}" type="presOf" srcId="{854FF2F3-0EAF-4B4E-AC88-5040F7730A85}" destId="{0749ADD4-0648-4D58-9CF6-63705C2FC9DD}" srcOrd="0" destOrd="0" presId="urn:microsoft.com/office/officeart/2005/8/layout/hProcess7"/>
    <dgm:cxn modelId="{C8E8AF62-5B62-449D-9B31-124835452D23}" srcId="{5C2A0308-8593-4AF9-A104-8AD83C99E109}" destId="{17EE6F3F-4CA1-4B4B-9419-FD9486A55A64}" srcOrd="1" destOrd="0" parTransId="{CCE7AB53-4888-4272-8793-EEED0FF798C5}" sibTransId="{20205EDD-3D83-4FD6-ACAA-E2E383E4D04A}"/>
    <dgm:cxn modelId="{49D0D547-A35E-44D9-9B86-CF7AE5B3B855}" type="presOf" srcId="{4D6AE855-1A2B-4594-A80C-4C4EE66B166F}" destId="{49AD4E0B-0746-4D22-BC22-44F91EED0CE0}" srcOrd="0" destOrd="0" presId="urn:microsoft.com/office/officeart/2005/8/layout/hProcess7"/>
    <dgm:cxn modelId="{DDB50174-6495-4AD2-958F-E7FADBC25BF4}" type="presOf" srcId="{3320541A-B7C9-411D-85C2-4B8F18C6BD57}" destId="{534E13EC-751E-4441-B1F8-D2BC241B6257}" srcOrd="0" destOrd="0" presId="urn:microsoft.com/office/officeart/2005/8/layout/hProcess7"/>
    <dgm:cxn modelId="{08DCBE5A-C741-4128-AC6B-FB7B25E46172}" type="presOf" srcId="{0693C62D-4BD0-4230-8016-62BDF9E3329E}" destId="{68C1D4E6-4033-4894-9E10-8344051341BF}" srcOrd="0" destOrd="0" presId="urn:microsoft.com/office/officeart/2005/8/layout/hProcess7"/>
    <dgm:cxn modelId="{B1310B85-3EE6-47B4-A9A2-C489C00C6B90}" srcId="{D30FFA43-BF90-4BEE-977A-F80A830F5120}" destId="{0693C62D-4BD0-4230-8016-62BDF9E3329E}" srcOrd="0" destOrd="0" parTransId="{182157E0-3825-48EA-AAA4-DFE921247567}" sibTransId="{EC0F7685-24C5-423C-82F3-E5CE2F7F1127}"/>
    <dgm:cxn modelId="{C0974B86-7CE1-45B4-8651-15BB5E6F825F}" srcId="{17EE6F3F-4CA1-4B4B-9419-FD9486A55A64}" destId="{3320541A-B7C9-411D-85C2-4B8F18C6BD57}" srcOrd="0" destOrd="0" parTransId="{F50E4602-EDA5-46D8-AC39-59401941BC71}" sibTransId="{593CDECA-95C2-46B3-8587-58979E1763F0}"/>
    <dgm:cxn modelId="{FD7CF089-B043-48B9-B636-C6F30AAF4DC0}" srcId="{854FF2F3-0EAF-4B4E-AC88-5040F7730A85}" destId="{4D6AE855-1A2B-4594-A80C-4C4EE66B166F}" srcOrd="0" destOrd="0" parTransId="{00850100-57F3-45ED-8795-B32E8016491D}" sibTransId="{00F62F6B-43FE-4D63-B689-9D62BBCC0E9D}"/>
    <dgm:cxn modelId="{35F209C1-E3F4-4DAF-8149-D2C8A2EF70B4}" type="presOf" srcId="{D30FFA43-BF90-4BEE-977A-F80A830F5120}" destId="{4F74C97F-FBB4-4651-B6AE-72A793E76418}" srcOrd="0" destOrd="0" presId="urn:microsoft.com/office/officeart/2005/8/layout/hProcess7"/>
    <dgm:cxn modelId="{24A6BFD3-D0E1-4B1A-99C3-CE56EA8E9FA7}" type="presOf" srcId="{854FF2F3-0EAF-4B4E-AC88-5040F7730A85}" destId="{705DB9CA-72E9-44A2-9790-5F3802E10F7C}" srcOrd="1" destOrd="0" presId="urn:microsoft.com/office/officeart/2005/8/layout/hProcess7"/>
    <dgm:cxn modelId="{5F5EC8D9-EC6C-4CC9-8A81-96BC364DAE03}" srcId="{5C2A0308-8593-4AF9-A104-8AD83C99E109}" destId="{D30FFA43-BF90-4BEE-977A-F80A830F5120}" srcOrd="2" destOrd="0" parTransId="{68DDAF05-DE95-435E-BF15-FCD0F0AE6BFE}" sibTransId="{AEE5705E-77FE-464F-BB35-8772CC42D8F6}"/>
    <dgm:cxn modelId="{A2F254EF-FF3C-42B2-9926-40396D455D3A}" type="presOf" srcId="{5C2A0308-8593-4AF9-A104-8AD83C99E109}" destId="{B9EF461B-424B-45A3-A2BB-FE2B2542766A}" srcOrd="0" destOrd="0" presId="urn:microsoft.com/office/officeart/2005/8/layout/hProcess7"/>
    <dgm:cxn modelId="{C352D1E9-EAB9-4A46-869F-0C059AA0E5EC}" type="presParOf" srcId="{B9EF461B-424B-45A3-A2BB-FE2B2542766A}" destId="{FDF51E85-9EAC-45E8-9685-A9B47CB74B47}" srcOrd="0" destOrd="0" presId="urn:microsoft.com/office/officeart/2005/8/layout/hProcess7"/>
    <dgm:cxn modelId="{48D9A521-478D-403B-9C51-0169654CEADA}" type="presParOf" srcId="{FDF51E85-9EAC-45E8-9685-A9B47CB74B47}" destId="{0749ADD4-0648-4D58-9CF6-63705C2FC9DD}" srcOrd="0" destOrd="0" presId="urn:microsoft.com/office/officeart/2005/8/layout/hProcess7"/>
    <dgm:cxn modelId="{90BAC3B7-86F9-4DB6-A37E-8B0E4DED26DB}" type="presParOf" srcId="{FDF51E85-9EAC-45E8-9685-A9B47CB74B47}" destId="{705DB9CA-72E9-44A2-9790-5F3802E10F7C}" srcOrd="1" destOrd="0" presId="urn:microsoft.com/office/officeart/2005/8/layout/hProcess7"/>
    <dgm:cxn modelId="{6F9D12C7-447D-4E88-B511-00E29DB5C551}" type="presParOf" srcId="{FDF51E85-9EAC-45E8-9685-A9B47CB74B47}" destId="{49AD4E0B-0746-4D22-BC22-44F91EED0CE0}" srcOrd="2" destOrd="0" presId="urn:microsoft.com/office/officeart/2005/8/layout/hProcess7"/>
    <dgm:cxn modelId="{32102F4C-556D-418B-AC55-16BE96A80C12}" type="presParOf" srcId="{B9EF461B-424B-45A3-A2BB-FE2B2542766A}" destId="{CB327D4D-E703-494E-A1FF-D5876B6207B8}" srcOrd="1" destOrd="0" presId="urn:microsoft.com/office/officeart/2005/8/layout/hProcess7"/>
    <dgm:cxn modelId="{FE5E1A0E-405B-4438-98B7-449795CF98B2}" type="presParOf" srcId="{B9EF461B-424B-45A3-A2BB-FE2B2542766A}" destId="{EF9AE585-339E-45AB-8A70-AC87D484914D}" srcOrd="2" destOrd="0" presId="urn:microsoft.com/office/officeart/2005/8/layout/hProcess7"/>
    <dgm:cxn modelId="{8592FF03-E4A4-4619-AFF9-845440DA123E}" type="presParOf" srcId="{EF9AE585-339E-45AB-8A70-AC87D484914D}" destId="{C48B7830-CE09-4828-B3BE-73D3D4CEA365}" srcOrd="0" destOrd="0" presId="urn:microsoft.com/office/officeart/2005/8/layout/hProcess7"/>
    <dgm:cxn modelId="{50AB1DB6-4847-41C5-83C3-F42BDD08F47F}" type="presParOf" srcId="{EF9AE585-339E-45AB-8A70-AC87D484914D}" destId="{632505DB-7D96-4428-814C-1E0B41C46876}" srcOrd="1" destOrd="0" presId="urn:microsoft.com/office/officeart/2005/8/layout/hProcess7"/>
    <dgm:cxn modelId="{7AF94170-D5F8-4F3B-B068-CD9FA18FBE62}" type="presParOf" srcId="{EF9AE585-339E-45AB-8A70-AC87D484914D}" destId="{E13897F1-CA78-44BA-83C9-2BAB79E3DCE6}" srcOrd="2" destOrd="0" presId="urn:microsoft.com/office/officeart/2005/8/layout/hProcess7"/>
    <dgm:cxn modelId="{AD9E73F1-B6A9-4368-9480-0DA4D7BCE01F}" type="presParOf" srcId="{B9EF461B-424B-45A3-A2BB-FE2B2542766A}" destId="{08DE6174-A122-42A7-80CE-5BB4C23E45A1}" srcOrd="3" destOrd="0" presId="urn:microsoft.com/office/officeart/2005/8/layout/hProcess7"/>
    <dgm:cxn modelId="{4A662C6A-4E03-436A-BD38-E97E226270AF}" type="presParOf" srcId="{B9EF461B-424B-45A3-A2BB-FE2B2542766A}" destId="{452EEF04-5D79-4679-B27C-068A47633E29}" srcOrd="4" destOrd="0" presId="urn:microsoft.com/office/officeart/2005/8/layout/hProcess7"/>
    <dgm:cxn modelId="{EBB71842-5665-48EA-97FC-21E788DC6B55}" type="presParOf" srcId="{452EEF04-5D79-4679-B27C-068A47633E29}" destId="{831CD0F4-100E-4FBE-AF8C-7F26C9945FC9}" srcOrd="0" destOrd="0" presId="urn:microsoft.com/office/officeart/2005/8/layout/hProcess7"/>
    <dgm:cxn modelId="{1EE0A0B6-C642-4740-89C1-9F029EECDB2F}" type="presParOf" srcId="{452EEF04-5D79-4679-B27C-068A47633E29}" destId="{FF837925-244E-4A55-A70F-F085F972088A}" srcOrd="1" destOrd="0" presId="urn:microsoft.com/office/officeart/2005/8/layout/hProcess7"/>
    <dgm:cxn modelId="{E0521D27-C12B-46DF-99E5-EB31A07309CD}" type="presParOf" srcId="{452EEF04-5D79-4679-B27C-068A47633E29}" destId="{534E13EC-751E-4441-B1F8-D2BC241B6257}" srcOrd="2" destOrd="0" presId="urn:microsoft.com/office/officeart/2005/8/layout/hProcess7"/>
    <dgm:cxn modelId="{34233E19-EEE7-44F8-863D-A82FCE727982}" type="presParOf" srcId="{B9EF461B-424B-45A3-A2BB-FE2B2542766A}" destId="{F5F5ADEE-80FA-42CD-9BA9-E800537F0D82}" srcOrd="5" destOrd="0" presId="urn:microsoft.com/office/officeart/2005/8/layout/hProcess7"/>
    <dgm:cxn modelId="{C7B60BC7-4766-42AD-9B6B-49BF7298C8CD}" type="presParOf" srcId="{B9EF461B-424B-45A3-A2BB-FE2B2542766A}" destId="{D97C74CA-28F1-4B22-B170-85B47D67F311}" srcOrd="6" destOrd="0" presId="urn:microsoft.com/office/officeart/2005/8/layout/hProcess7"/>
    <dgm:cxn modelId="{A6D884FE-63E4-4AD3-8E09-9E77AEA96799}" type="presParOf" srcId="{D97C74CA-28F1-4B22-B170-85B47D67F311}" destId="{FE3BFDCB-5220-4380-B2AF-AFC29BD5AEF2}" srcOrd="0" destOrd="0" presId="urn:microsoft.com/office/officeart/2005/8/layout/hProcess7"/>
    <dgm:cxn modelId="{03C85030-3872-4538-99DC-A32745DEC81F}" type="presParOf" srcId="{D97C74CA-28F1-4B22-B170-85B47D67F311}" destId="{4EA169E7-B6B4-4A8E-87CC-8CCB280E0904}" srcOrd="1" destOrd="0" presId="urn:microsoft.com/office/officeart/2005/8/layout/hProcess7"/>
    <dgm:cxn modelId="{6AC8287A-B3B0-4012-99C4-D3503EABAF37}" type="presParOf" srcId="{D97C74CA-28F1-4B22-B170-85B47D67F311}" destId="{3870A1DD-18E2-456B-82CC-CCD600AE6652}" srcOrd="2" destOrd="0" presId="urn:microsoft.com/office/officeart/2005/8/layout/hProcess7"/>
    <dgm:cxn modelId="{580E80EE-1572-400D-BC79-384273A1F74F}" type="presParOf" srcId="{B9EF461B-424B-45A3-A2BB-FE2B2542766A}" destId="{9A6A0645-832D-49F1-BE76-2D6555BC6CE2}" srcOrd="7" destOrd="0" presId="urn:microsoft.com/office/officeart/2005/8/layout/hProcess7"/>
    <dgm:cxn modelId="{8A38141B-0D84-480E-A85C-E31A3A42499C}" type="presParOf" srcId="{B9EF461B-424B-45A3-A2BB-FE2B2542766A}" destId="{55B5C381-2C97-4986-8924-D8530777A40E}" srcOrd="8" destOrd="0" presId="urn:microsoft.com/office/officeart/2005/8/layout/hProcess7"/>
    <dgm:cxn modelId="{E05B5EFA-1CC2-4239-BE5F-6EAE2E0ED7B8}" type="presParOf" srcId="{55B5C381-2C97-4986-8924-D8530777A40E}" destId="{4F74C97F-FBB4-4651-B6AE-72A793E76418}" srcOrd="0" destOrd="0" presId="urn:microsoft.com/office/officeart/2005/8/layout/hProcess7"/>
    <dgm:cxn modelId="{BD1A29B4-794E-4CE2-A2FB-FCAE77A75709}" type="presParOf" srcId="{55B5C381-2C97-4986-8924-D8530777A40E}" destId="{54878C4F-3BE7-404B-88E7-E7135242FC8D}" srcOrd="1" destOrd="0" presId="urn:microsoft.com/office/officeart/2005/8/layout/hProcess7"/>
    <dgm:cxn modelId="{27AB2D7D-2453-4DB8-8CFC-CAC051C64E84}" type="presParOf" srcId="{55B5C381-2C97-4986-8924-D8530777A40E}" destId="{68C1D4E6-4033-4894-9E10-8344051341BF}"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9ADD4-0648-4D58-9CF6-63705C2FC9DD}">
      <dsp:nvSpPr>
        <dsp:cNvPr id="0" name=""/>
        <dsp:cNvSpPr/>
      </dsp:nvSpPr>
      <dsp:spPr>
        <a:xfrm>
          <a:off x="818"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1</a:t>
          </a:r>
        </a:p>
      </dsp:txBody>
      <dsp:txXfrm rot="16200000">
        <a:off x="-1380325" y="1557988"/>
        <a:ext cx="3466952" cy="704665"/>
      </dsp:txXfrm>
    </dsp:sp>
    <dsp:sp modelId="{49AD4E0B-0746-4D22-BC22-44F91EED0CE0}">
      <dsp:nvSpPr>
        <dsp:cNvPr id="0" name=""/>
        <dsp:cNvSpPr/>
      </dsp:nvSpPr>
      <dsp:spPr>
        <a:xfrm>
          <a:off x="705484"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Gå inn i bot-biblioteket og test </a:t>
          </a:r>
          <a:r>
            <a:rPr lang="nb-NO" sz="2400" kern="1200" err="1"/>
            <a:t>botene</a:t>
          </a:r>
          <a:r>
            <a:rPr lang="nb-NO" sz="2400" kern="1200"/>
            <a:t> som ligger der</a:t>
          </a:r>
        </a:p>
      </dsp:txBody>
      <dsp:txXfrm>
        <a:off x="705484" y="176844"/>
        <a:ext cx="2624878" cy="4227991"/>
      </dsp:txXfrm>
    </dsp:sp>
    <dsp:sp modelId="{831CD0F4-100E-4FBE-AF8C-7F26C9945FC9}">
      <dsp:nvSpPr>
        <dsp:cNvPr id="0" name=""/>
        <dsp:cNvSpPr/>
      </dsp:nvSpPr>
      <dsp:spPr>
        <a:xfrm>
          <a:off x="3647461"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2</a:t>
          </a:r>
        </a:p>
      </dsp:txBody>
      <dsp:txXfrm rot="16200000">
        <a:off x="2266317" y="1557988"/>
        <a:ext cx="3466952" cy="704665"/>
      </dsp:txXfrm>
    </dsp:sp>
    <dsp:sp modelId="{632505DB-7D96-4428-814C-1E0B41C46876}">
      <dsp:nvSpPr>
        <dsp:cNvPr id="0" name=""/>
        <dsp:cNvSpPr/>
      </dsp:nvSpPr>
      <dsp:spPr>
        <a:xfrm rot="5400000">
          <a:off x="3354308" y="3538244"/>
          <a:ext cx="621539" cy="5284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E13EC-751E-4441-B1F8-D2BC241B6257}">
      <dsp:nvSpPr>
        <dsp:cNvPr id="0" name=""/>
        <dsp:cNvSpPr/>
      </dsp:nvSpPr>
      <dsp:spPr>
        <a:xfrm>
          <a:off x="4352126"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Lag din egen bot til eget bruk eller undervisning</a:t>
          </a:r>
        </a:p>
      </dsp:txBody>
      <dsp:txXfrm>
        <a:off x="4352126" y="176844"/>
        <a:ext cx="2624878" cy="4227991"/>
      </dsp:txXfrm>
    </dsp:sp>
    <dsp:sp modelId="{4F74C97F-FBB4-4651-B6AE-72A793E76418}">
      <dsp:nvSpPr>
        <dsp:cNvPr id="0" name=""/>
        <dsp:cNvSpPr/>
      </dsp:nvSpPr>
      <dsp:spPr>
        <a:xfrm>
          <a:off x="7294104"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3</a:t>
          </a:r>
        </a:p>
      </dsp:txBody>
      <dsp:txXfrm rot="16200000">
        <a:off x="5912960" y="1557988"/>
        <a:ext cx="3466952" cy="704665"/>
      </dsp:txXfrm>
    </dsp:sp>
    <dsp:sp modelId="{4EA169E7-B6B4-4A8E-87CC-8CCB280E0904}">
      <dsp:nvSpPr>
        <dsp:cNvPr id="0" name=""/>
        <dsp:cNvSpPr/>
      </dsp:nvSpPr>
      <dsp:spPr>
        <a:xfrm rot="5400000">
          <a:off x="7000950" y="3538244"/>
          <a:ext cx="621539" cy="5284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1D4E6-4033-4894-9E10-8344051341BF}">
      <dsp:nvSpPr>
        <dsp:cNvPr id="0" name=""/>
        <dsp:cNvSpPr/>
      </dsp:nvSpPr>
      <dsp:spPr>
        <a:xfrm>
          <a:off x="7998769"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Godt i gang med </a:t>
          </a:r>
          <a:r>
            <a:rPr lang="nb-NO" sz="2400" kern="1200" err="1"/>
            <a:t>botbygging</a:t>
          </a:r>
          <a:r>
            <a:rPr lang="nb-NO" sz="2400" kern="1200"/>
            <a:t>? Test ut «Avanserte innstillinger»</a:t>
          </a:r>
        </a:p>
      </dsp:txBody>
      <dsp:txXfrm>
        <a:off x="7998769" y="176844"/>
        <a:ext cx="2624878" cy="422799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1.819"/>
    </inkml:context>
    <inkml:brush xml:id="br0">
      <inkml:brushProperty name="width" value="0.1" units="cm"/>
      <inkml:brushProperty name="height" value="0.1" units="cm"/>
      <inkml:brushProperty name="color" value="#FFFFFF"/>
    </inkml:brush>
  </inkml:definitions>
  <inkml:trace contextRef="#ctx0" brushRef="#br0">41 0 3248,'0'0'21402,"-7"8"-21027,3-5-323,1 2 0,0-1 0,0 0 1,0 1-1,0 0 0,1-1 0,0 1 0,0 0 1,0 0-1,0 0 0,1 1 0,0-1 1,0 0-1,0 0 0,1 1 0,0 6 1,8 693 1176,-1-628-791,-2-30-1472,-4-16-2530,2-27 2269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0.293"/>
    </inkml:context>
    <inkml:brush xml:id="br0">
      <inkml:brushProperty name="width" value="0.1" units="cm"/>
      <inkml:brushProperty name="height" value="0.1" units="cm"/>
      <inkml:brushProperty name="color" value="#FFFFFF"/>
    </inkml:brush>
  </inkml:definitions>
  <inkml:trace contextRef="#ctx0" brushRef="#br0">0 1 6040,'0'0'12814,"9"2"-12481,24 8-110,-16-4-115,1 0 1,36 5-1,-50-11-396,-1 1 1,1 0-1,-1 0 0,0 0 0,1 0 0,-1 1 0,0-1 0,0 1 0,3 2 0,22 8-10883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0.654"/>
    </inkml:context>
    <inkml:brush xml:id="br0">
      <inkml:brushProperty name="width" value="0.1" units="cm"/>
      <inkml:brushProperty name="height" value="0.1" units="cm"/>
      <inkml:brushProperty name="color" value="#FFFFFF"/>
    </inkml:brush>
  </inkml:definitions>
  <inkml:trace contextRef="#ctx0" brushRef="#br0">67 0 4424,'0'0'13903,"7"10"-13636,8 12-161,-1 2 0,-1 0-1,-1 0 1,-1 1 0,-1 0-1,10 41 1,-17-46-77,0-1 0,-1 1 0,-1 0-1,-1 0 1,-3 21 0,2-31-15,0 0 0,-1 0-1,0 0 1,-1 0-1,0-1 1,0 0 0,-1 1-1,0-1 1,-1-1 0,0 1-1,-1 0 1,-6 7 0,10-14-120,1 0 1,-1 0-1,0 0 0,0-1 1,0 1-1,-1-1 1,1 1-1,0-1 1,0 0-1,-1 0 1,1 0-1,-1 0 0,1 0 1,-1-1-1,1 1 1,-1-1-1,0 1 1,1-1-1,-1 0 1,1 0-1,-1 0 0,0-1 1,-4 0-1,3 0-796,0-1 1,1 1-1,-1-1 0,0 0 0,1 0 0,0 0 0,-1 0 1,1-1-1,0 1 0,0-1 0,0 0 0,0 0 1,1 0-1,-5-6 0,-2-5-1050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1.028"/>
    </inkml:context>
    <inkml:brush xml:id="br0">
      <inkml:brushProperty name="width" value="0.1" units="cm"/>
      <inkml:brushProperty name="height" value="0.1" units="cm"/>
      <inkml:brushProperty name="color" value="#FFFFFF"/>
    </inkml:brush>
  </inkml:definitions>
  <inkml:trace contextRef="#ctx0" brushRef="#br0">0 22 4784,'0'0'13242,"37"-22"-19882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1.555"/>
    </inkml:context>
    <inkml:brush xml:id="br0">
      <inkml:brushProperty name="width" value="0.1" units="cm"/>
      <inkml:brushProperty name="height" value="0.1" units="cm"/>
      <inkml:brushProperty name="color" value="#FFFFFF"/>
    </inkml:brush>
  </inkml:definitions>
  <inkml:trace contextRef="#ctx0" brushRef="#br0">10 22 4800,'0'0'15071,"0"9"-15055,-3 32 0,-3 85 28,6-108-47,0-1-1,2 1 1,0 0-1,10 33 1,4-20 31,-15-30-25,0 0-1,-1 0 0,1-1 0,0 1 1,0 0-1,0-1 0,0 1 0,-1-1 0,1 1 1,0-1-1,0 0 0,0 1 0,0-1 1,0 0-1,0 0 0,0 1 0,0-1 1,0 0-1,2 0 0,0-1 4,-1 0 1,1-1-1,0 1 1,0 0-1,-1-1 0,1 1 1,-1-1-1,0 0 0,1 0 1,-1 0-1,0 0 1,0 0-1,0-1 0,0 1 1,-1-1-1,4-4 0,9-19 234,0 0-1,-2-2 0,12-38 0,-15 42-86,0 1 22,-3 7-24,0 1 1,-1-1 0,0 0 0,-2 0-1,3-24 1,-5 37-115,4-4-7,-4 6-13,0 1-17,0 1 0,0-1 0,0 1 1,0-1-1,0 1 0,0 0 0,0-1 0,-1 1 0,1 0 1,0 0-1,0 0 0,-1 0 0,1-1 0,0 1 0,-1 0 0,1 0 1,-1 0-1,1 0 0,-1 1 0,0-1 0,1 0 0,-1 0 1,0 0-1,0 0 0,0 0 0,0 2 0,2 34 3,-2-33-1,1 29-43,0 0 0,3-1 0,0 1 0,13 42 0,13 7-5327,-20-72 976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1.915"/>
    </inkml:context>
    <inkml:brush xml:id="br0">
      <inkml:brushProperty name="width" value="0.1" units="cm"/>
      <inkml:brushProperty name="height" value="0.1" units="cm"/>
      <inkml:brushProperty name="color" value="#FFFFFF"/>
    </inkml:brush>
  </inkml:definitions>
  <inkml:trace contextRef="#ctx0" brushRef="#br0">42 1 4512,'0'0'15085,"1"10"-14820,4 24-184,-1 1-1,-2-1 1,-4 61-1,-23 115 295,12-120-1645,-1 104 0,14-142-2957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2.322"/>
    </inkml:context>
    <inkml:brush xml:id="br0">
      <inkml:brushProperty name="width" value="0.1" units="cm"/>
      <inkml:brushProperty name="height" value="0.1" units="cm"/>
      <inkml:brushProperty name="color" value="#FFFFFF"/>
    </inkml:brush>
  </inkml:definitions>
  <inkml:trace contextRef="#ctx0" brushRef="#br0">20 1 5704,'0'0'11249,"1"9"-10660,-11 343 1668,3-204-3859,4-2-4577,3-99-2059,0-29 6202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2.695"/>
    </inkml:context>
    <inkml:brush xml:id="br0">
      <inkml:brushProperty name="width" value="0.1" units="cm"/>
      <inkml:brushProperty name="height" value="0.1" units="cm"/>
      <inkml:brushProperty name="color" value="#FFFFFF"/>
    </inkml:brush>
  </inkml:definitions>
  <inkml:trace contextRef="#ctx0" brushRef="#br0">0 0 5336,'0'0'9808,"60"5"-9360,-31 2-160,-1-1-128,7-1-72,-2-3-48,0-2-904,0 0-1032,-2 0-1360,-6-2-1824,0 2 2544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4.027"/>
    </inkml:context>
    <inkml:brush xml:id="br0">
      <inkml:brushProperty name="width" value="0.1" units="cm"/>
      <inkml:brushProperty name="height" value="0.1" units="cm"/>
      <inkml:brushProperty name="color" value="#FFFFFF"/>
    </inkml:brush>
  </inkml:definitions>
  <inkml:trace contextRef="#ctx0" brushRef="#br0">620 0 1352,'0'0'16974,"-10"0"-16929,-11 3-27,-1 1-1,1 1 1,0 1 0,1 1-1,-1 1 1,-37 19-1,-18 21-16,-131 107 0,146-106-11,-1-4-23,46-36 1,16-9 33,-1 0-1,1-1 1,0 1-1,-1 0 1,1-1-1,0 1 1,0-1-1,0 1 1,-1 0-1,1-1 1,0 1-1,0-1 1,0 1-1,0-1 0,0 1 1,0-1-1,0 1 1,0-1-1,0 1 1,0 0-1,0-1 1,0 1-1,0-1 1,0 1-1,0-1 1,0 1-1,1-1 1,-1 1-1,0-1 0,2-4 30,0 0-1,0 1 0,1-1 0,-1 1 1,1 0-1,6-8 0,5-8 44,-2-2 12,-5 11-51,-1-1 1,0 0-1,0 0 1,-1 0-1,-1-1 0,0 0 1,0 0-1,2-19 0,-6 31 12,-1-4 94,1 3-67,-3 10-80,-3 15 177,1 1 1,0 0-1,2-1 0,1 1 0,1 0 0,2 34 0,0-45-676,1 1 1,1-1-1,0 0 1,1 1-1,0-1 0,11 21 1,-10-24-1376,0-2 1,1 1-1,0-1 1,1 0-1,12 13 1,-7-10-1208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5.511"/>
    </inkml:context>
    <inkml:brush xml:id="br0">
      <inkml:brushProperty name="width" value="0.1" units="cm"/>
      <inkml:brushProperty name="height" value="0.1" units="cm"/>
      <inkml:brushProperty name="color" value="#FFFFFF"/>
    </inkml:brush>
  </inkml:definitions>
  <inkml:trace contextRef="#ctx0" brushRef="#br0">1380 1 2952,'0'0'9869,"1"7"-9682,49 320 439,-15-119-331,-26-110-237,-4 0 0,-11 140 1,0-30-13,-1-56 53,-32 184 0,22-217 17,-12 83 60,-14 110-98,-16 67 251,13-107 777,19-117-551,-7-1 1,-6-2 0,-119 286-1,33-88 93,-31 69 442,116-339-1011,-4-3 0,-70 94 0,69-108-64,-2 4 9,-73 128 1,33-39-9,86-152 2,1 0-1,-1-1 1,0 1 0,0-1-1,0 0 1,-1 1 0,1-1-1,-1 0 1,0-1 0,0 1 0,0 0-1,0-1 1,0 1 0,0-1-1,-1 0 1,1 0 0,-1-1-1,1 1 1,-1-1 0,0 1-1,0-1 1,-4 1 0,6-2 119,-8-24 320,12-9-200,2 0-1,9-44 1,-6 39-151,4-49 1,-10 69-58,0 10 20,0 0 1,-1 0 0,0 0 0,-1 0 0,0 0-1,-1-8 1,1 14 20,-22 35 186,15-14-252,-20 44 38,-24 78 0,47-122-68,0 1 1,1 0-1,0 0 0,2 0 1,1 0-1,0 1 0,2-1 1,4 34-1,-5-51 5,1-1 0,0 1 1,0 0-1,0-1 0,0 1 0,0 0 0,0-1 1,1 1-1,-1-1 0,1 0 0,0 1 1,0-1-1,-1 0 0,2 0 0,-1 0 0,0-1 1,0 1-1,0 0 0,1-1 0,-1 1 1,1-1-1,-1 0 0,1 0 0,0 0 0,0 0 1,5 1-1,6 0-61,0-1 0,0 0 0,0-1-1,20-2 1,3 0-779,1 1-4531,0-3 1,54-11-1,-51 4 2070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7.265"/>
    </inkml:context>
    <inkml:brush xml:id="br0">
      <inkml:brushProperty name="width" value="0.1" units="cm"/>
      <inkml:brushProperty name="height" value="0.1" units="cm"/>
      <inkml:brushProperty name="color" value="#FFFFFF"/>
    </inkml:brush>
  </inkml:definitions>
  <inkml:trace contextRef="#ctx0" brushRef="#br0">41 35 984,'0'0'19049,"3"8"-18911,-1-3-114,0 1 0,0-1 0,-1 1-1,0-1 1,0 1 0,0 0 0,-1-1 0,1 1-1,-1 0 1,-1-1 0,1 1 0,-1 0-1,0-1 1,-1 1 0,1-1 0,-4 9-1,-6 21 39,2 1 0,1 0 0,-5 64 0,11-76-40,2-1 0,0 0 0,2 1 0,0-1 0,2 0 0,1 0 0,7 23 0,-9-39-5,0 0 0,1-1-1,0 1 1,0-1-1,1 0 1,-1 0-1,1 0 1,0 0 0,1-1-1,0 0 1,0 0-1,0-1 1,0 0 0,0 0-1,1 0 1,0 0-1,0-1 1,0-1-1,0 1 1,0-1 0,1 0-1,-1-1 1,1 1-1,-1-2 1,1 1 0,0-1-1,-1 0 1,1 0-1,-1-1 1,1 0-1,9-3 1,-12 2 44,0 0 0,0 0 1,0-1-1,0 1 0,0-1 0,0-1 0,-1 1 0,1 0 1,-1-1-1,0 0 0,0 0 0,-1 0 0,1-1 0,-1 1 1,0-1-1,0 0 0,0 0 0,3-8 0,2-9 135,0-1 0,-2 0-1,5-27 1,-3 14-124,-4 18-33,-1 0-1,0 0 1,-2 0 0,0 0-1,0-1 1,-2 1-1,0 0 1,-2 0-1,-5-24 1,5 29-30,-2 0 1,0 1 0,0 0-1,-1 0 1,0 0-1,-1 1 1,-1 0 0,1 0-1,-2 1 1,0 0-1,0 0 1,0 1 0,-16-11-1,13 11-104,-1 2-1,0 0 0,-17-7 1,5 3-2430,1-2-3707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2.509"/>
    </inkml:context>
    <inkml:brush xml:id="br0">
      <inkml:brushProperty name="width" value="0.1" units="cm"/>
      <inkml:brushProperty name="height" value="0.1" units="cm"/>
      <inkml:brushProperty name="color" value="#FFFFFF"/>
    </inkml:brush>
  </inkml:definitions>
  <inkml:trace contextRef="#ctx0" brushRef="#br0">0 0 2784,'0'0'13998,"5"8"-13517,4 9-218,-1 0-1,0 0 0,-1 1 0,-1 0 0,5 28 0,11 103 320,-13-80-593,-8-59 71,5 36-96,-2-32 234,-3-17 402,2-57-343,8-93 270,-9 137-386,1 0 0,1 0 0,0 0 0,1 0 0,1 1-1,15-29 1,-20 42-128,0-1 0,1 1 0,-1-1-1,0 1 1,1 0 0,0 0-1,-1 0 1,1 0 0,0 0 0,0 0-1,0 0 1,1 0 0,-1 1-1,0-1 1,1 1 0,-1 0 0,0 0-1,1-1 1,0 2 0,-1-1 0,1 0-1,0 0 1,-1 1 0,1 0-1,0-1 1,-1 1 0,1 0 0,3 1-1,-1 0-2,0 1 0,0 1-1,0-1 1,-1 0 0,1 1-1,-1 0 1,0 0-1,1 1 1,-1-1 0,-1 1-1,1 0 1,0 0 0,5 8-1,8 12 15,5 4 9,-1 1-1,-1 1 0,24 51 1,-4 27 193,-23-56-2541,2-3-5599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7.997"/>
    </inkml:context>
    <inkml:brush xml:id="br0">
      <inkml:brushProperty name="width" value="0.1" units="cm"/>
      <inkml:brushProperty name="height" value="0.1" units="cm"/>
      <inkml:brushProperty name="color" value="#FFFFFF"/>
    </inkml:brush>
  </inkml:definitions>
  <inkml:trace contextRef="#ctx0" brushRef="#br0">49 62 2800,'0'0'16141,"-6"8"-16077,1-3-55,1 1 1,0 0 0,0 0-1,1 1 1,0-1 0,0 1-1,0 0 1,1 0 0,0 0-1,0 0 1,-1 12 0,1 6 5,0 1 1,2 0-1,5 44 1,-4-64-17,-1 1 1,2-1-1,-1 0 1,1 0 0,0 0-1,1 0 1,-1 0-1,1 0 1,0-1 0,0 1-1,1-1 1,0 0-1,0 0 1,0 0 0,0-1-1,1 1 1,0-1-1,0 0 1,0 0-1,11 5 1,-13-7 4,0-1 0,1 0-1,-1 0 1,0 0 0,0 0 0,0 0 0,1-1-1,-1 0 1,1 1 0,-1-1 0,0-1 0,1 1-1,-1 0 1,0-1 0,0 0 0,1 1 0,-1-1-1,5-3 1,-2 1 40,0 0 0,-1-1 0,1 0 0,-1 0-1,0 0 1,0-1 0,-1 0 0,1 0 0,3-5 0,3-5 108,-2-1 0,0 0 1,0 0-1,-1-1 1,-2 0-1,6-19 0,-1-2 280,-3 0 0,-1-1 0,-2 1-1,1-52 1,-16 182-421,9-62-236,1 1 1,1-1 0,2 0 0,1 0 0,1-1 0,2 1 0,1-1 0,14 35-1,3-28-3632,-14-26-198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8.413"/>
    </inkml:context>
    <inkml:brush xml:id="br0">
      <inkml:brushProperty name="width" value="0.1" units="cm"/>
      <inkml:brushProperty name="height" value="0.1" units="cm"/>
      <inkml:brushProperty name="color" value="#FFFFFF"/>
    </inkml:brush>
  </inkml:definitions>
  <inkml:trace contextRef="#ctx0" brushRef="#br0">0 1 4032,'0'0'14298,"1"9"-14193,74 557 706,-63-493-1140,9 43-2347,5-39-8876,-22-67 9023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8.793"/>
    </inkml:context>
    <inkml:brush xml:id="br0">
      <inkml:brushProperty name="width" value="0.1" units="cm"/>
      <inkml:brushProperty name="height" value="0.1" units="cm"/>
      <inkml:brushProperty name="color" value="#FFFFFF"/>
    </inkml:brush>
  </inkml:definitions>
  <inkml:trace contextRef="#ctx0" brushRef="#br0">0 72 4800,'0'0'14178,"9"-5"-13322,14-6-489,1 2 0,0 0 0,1 1 0,-1 2 0,1 0 0,43-3 0,49 2-2256,0 6-10068,-103 1 9570,4 0-935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9.399"/>
    </inkml:context>
    <inkml:brush xml:id="br0">
      <inkml:brushProperty name="width" value="0.1" units="cm"/>
      <inkml:brushProperty name="height" value="0.1" units="cm"/>
      <inkml:brushProperty name="color" value="#FFFFFF"/>
    </inkml:brush>
  </inkml:definitions>
  <inkml:trace contextRef="#ctx0" brushRef="#br0">5 173 4696,'0'0'9981,"1"9"-9509,42 586-92,-55-681 262,-21-189 2124,30 234-2492,3 0-1,1 0 1,2 1-1,2-1 1,11-45-1,-11 70-247,2 0 0,0 0 0,0 1 1,18-26-1,-25 40-28,1-1 0,0 1 1,0 0-1,0 0 0,0-1 0,0 1 1,0 0-1,0 0 0,0 0 1,0 0-1,0 0 0,0 0 0,1 0 1,-1 0-1,0 1 0,1-1 1,-1 0-1,1 1 0,-1-1 0,1 1 1,-1 0-1,1-1 0,-1 1 1,4 0-1,-3 0 1,0 1 0,0 0-1,-1 0 1,1 0 0,0 0 0,0 0 0,-1 0 0,1 0 0,0 1 0,-1-1 0,1 0 0,-1 1 0,0 0-1,1-1 1,1 4 0,3 4 2,-1 1 1,0 0-1,-1 0 0,0 0 0,4 16 0,-4-5 6,-1-1 0,-1 1 0,0-1-1,-4 41 1,1-47-8,0-1 1,-2 0-1,0 0 0,0 0 0,-1 0 0,-1 0 1,0-1-1,-11 20 0,14-29-86,-1 1 0,0-1 0,0 1 1,0-1-1,0 0 0,-1 0 0,1 0 0,-1-1 0,0 1 1,0-1-1,-4 2 0,-11 2-3129,2-4-4208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9.970"/>
    </inkml:context>
    <inkml:brush xml:id="br0">
      <inkml:brushProperty name="width" value="0.1" units="cm"/>
      <inkml:brushProperty name="height" value="0.1" units="cm"/>
      <inkml:brushProperty name="color" value="#FFFFFF"/>
    </inkml:brush>
  </inkml:definitions>
  <inkml:trace contextRef="#ctx0" brushRef="#br0">47 56 3136,'0'0'7568,"-3"10"-6706,-3 17-389,-5 10-104,3 0-1,1 0 1,2 1 0,-1 62-1,7-92-345,-1-7-21,1 0 1,-1-1 0,1 0-1,0 1 1,-1-1-1,1 1 1,0-1-1,-1 0 1,1 1-1,0-1 1,-1 0-1,1 0 1,0 1-1,-1-1 1,1 0-1,0 0 1,0 0-1,-1 0 1,1 0 0,0 0-1,0 0 1,-1 0-1,1 0 1,0-1-1,-1 1 1,1 0-1,0 0 1,-1-1-1,1 1 1,0 0-1,-1-1 1,1 1-1,0-1 1,24-11 106,-15-1 102,-1 0 1,-1-1-1,-1 0 1,1-1-1,-2 1 1,0-1-1,-1 0 1,4-21-1,7-16 513,26-85 1766,-41 135-2336,0 48 461,10 76 0,-7-100-903,1 0 0,8 25 1,-8-36-429,-1 0-1,1 0 1,1 0 0,0 0 0,10 12 0,10-5-10650,-17-14 9171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40.330"/>
    </inkml:context>
    <inkml:brush xml:id="br0">
      <inkml:brushProperty name="width" value="0.1" units="cm"/>
      <inkml:brushProperty name="height" value="0.1" units="cm"/>
      <inkml:brushProperty name="color" value="#FFFFFF"/>
    </inkml:brush>
  </inkml:definitions>
  <inkml:trace contextRef="#ctx0" brushRef="#br0">72 0 6128,'0'0'10178,"-4"9"-9615,-12 38-205,3 1 1,1 0-1,3 0 1,-6 85-1,12-71-527,3 1 1,3 0-1,15 89 0,-16-142-531,0-1-1,1 0 0,0 0 1,1 0-1,5 9 0,15 20-8098,-17-28 6112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40.742"/>
    </inkml:context>
    <inkml:brush xml:id="br0">
      <inkml:brushProperty name="width" value="0.1" units="cm"/>
      <inkml:brushProperty name="height" value="0.1" units="cm"/>
      <inkml:brushProperty name="color" value="#FFFFFF"/>
    </inkml:brush>
  </inkml:definitions>
  <inkml:trace contextRef="#ctx0" brushRef="#br0">1 59 6544,'0'0'13039,"66"0"-12527,-32-4-200,8 0-120,0 0-80,3-2-160,-2 2-1080,-5-1-896,-5-3-1407,-7-2-3609,-3-3 3520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6:30:20.911"/>
    </inkml:context>
    <inkml:brush xml:id="br0">
      <inkml:brushProperty name="width" value="0.1" units="cm"/>
      <inkml:brushProperty name="height" value="0.1" units="cm"/>
      <inkml:brushProperty name="color" value="#66CC00"/>
    </inkml:brush>
  </inkml:definitions>
  <inkml:trace contextRef="#ctx0" brushRef="#br0">676 35 24575,'-4'0'0,"-1"0"0,0 0 0,1 0 0,-1-1 0,1 0 0,-9-2 0,-1-2 0,0 0 0,-1 2 0,1 0 0,-1 0 0,0 2 0,0 0 0,0 0 0,0 1 0,-15 3 0,0 1 0,1 1 0,0 2 0,-45 16 0,60-18 0,1 1 0,-1 1 0,1 0 0,1 1 0,-1 0 0,1 1 0,1 1 0,-1 0 0,-16 19 0,21-21 0,1 1 0,-1-1 0,2 1 0,-1 0 0,1 1 0,1-1 0,0 1 0,0 0 0,1 0 0,0 0 0,1 0 0,0 1 0,0-1 0,1 16 0,1 3 0,2 0 0,1 0 0,1 0 0,2 0 0,1 0 0,14 38 0,-17-58 0,0-1 0,0 1 0,1-1 0,0-1 0,0 1 0,1-1 0,0 0 0,0 0 0,1 0 0,12 9 0,-13-12 0,0-1 0,0 0 0,0 0 0,0 0 0,1-1 0,-1 0 0,1 0 0,0-1 0,-1 0 0,1 0 0,0 0 0,0-1 0,0 0 0,0 0 0,-1-1 0,10-1 0,-6-1 0,1 0 0,-1-1 0,0 0 0,0 0 0,0-1 0,0 0 0,-1-1 0,0 0 0,12-10 0,4-5 0,39-45 0,-56 55 0,0 0 0,-1 0 0,0-1 0,-1 0 0,0 0 0,-1-1 0,0 1 0,5-23 0,-5 10 0,0-1 0,-2 1 0,1-42 0,-5 56 0,0 1 0,-1 0 0,0 0 0,-1 1 0,0-1 0,0 0 0,-1 1 0,0 0 0,-1 0 0,0 0 0,0 0 0,-1 1 0,0 0 0,0 0 0,-1 0 0,0 1 0,-14-11 0,10 9 0,-1 0 0,0 1 0,0 0 0,-1 1 0,0 1 0,0 0 0,-1 0 0,1 2 0,-1-1 0,-1 2 0,-25-4 0,27 8 0,0 0 0,0 1 0,0 1 0,0 0 0,0 1 0,1 0 0,0 1 0,-1 0 0,-12 9 0,-6 0 0,25-10 0,-1 1 0,0-1 0,1 1 0,0 0 0,0 1 0,1 0 0,-1 0 0,-8 13 0,-11 11 0,16-19 0,-1 1 0,1 0 0,1 0 0,1 1 0,-1 0 0,2 0 0,0 1 0,1 0 0,0 0 0,1 0 0,0 0 0,1 1 0,1 0 0,0-1 0,1 1 0,1 0 0,0 0 0,1 0 0,1-1 0,0 1 0,1 0 0,1-1 0,0 0 0,10 23 0,11 16-1365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45.216"/>
    </inkml:context>
    <inkml:brush xml:id="br0">
      <inkml:brushProperty name="width" value="0.1" units="cm"/>
      <inkml:brushProperty name="height" value="0.1" units="cm"/>
      <inkml:brushProperty name="color" value="#FFFFFF"/>
    </inkml:brush>
  </inkml:definitions>
  <inkml:trace contextRef="#ctx0" brushRef="#br0">36 1 592,'0'0'2712,"-17"26"-2784,13-20-360,0-2-384,0 1 144,-3 2-312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46.606"/>
    </inkml:context>
    <inkml:brush xml:id="br0">
      <inkml:brushProperty name="width" value="0.1" units="cm"/>
      <inkml:brushProperty name="height" value="0.1" units="cm"/>
      <inkml:brushProperty name="color" value="#FFFFFF"/>
    </inkml:brush>
  </inkml:definitions>
  <inkml:trace contextRef="#ctx0" brushRef="#br0">106 614 1264,'0'0'17054,"0"-5"-16745,3-17 124,1-1 0,1 1 0,0-1 0,2 2-1,1-1 1,14-29 0,8-24-284,-5 4-56,-2 10 1,-3-1 1,19-94 0,-45 223 196,3 1 0,8 103 0,29 192-351,-24-266 151,42 259 91,-51-353-180,3 28 43,-2-16 71,0 0 0,1 0 0,1 0-1,6 15 1,-88-40 1147,18 13-1215,0 2 0,-83 19 0,70-19 411,96-8-398,1 2 0,41 1 0,12 0 174,144-30 138,-98 10-207,-17 18 81,-101 3-1491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3.259"/>
    </inkml:context>
    <inkml:brush xml:id="br0">
      <inkml:brushProperty name="width" value="0.1" units="cm"/>
      <inkml:brushProperty name="height" value="0.1" units="cm"/>
      <inkml:brushProperty name="color" value="#FFFFFF"/>
    </inkml:brush>
  </inkml:definitions>
  <inkml:trace contextRef="#ctx0" brushRef="#br0">74 130 4568,'0'0'14299,"0"11"-14053,0 39-103,2 1 0,13 73 0,26 60-39,41 169 55,-76-306 57,-7-47-213,0 0 0,-1 0 0,1-1 1,0 1-1,0 0 0,-1-1 0,1 1 1,0-1-1,0 0 0,0 1 0,0-1 1,0 0-1,0 0 0,0 0 0,-2-1 1,-13-23 158,1 0 0,1 0 0,2-2 0,0 1 0,-10-38 0,11 33-2,-16-48 446,-22-106 0,41 145-554,1-1-1,3 0 0,1 0 1,5-69-1,-1 100-48,0 1 1,1-1-1,0 1 1,0 0-1,1 0 1,0 0-1,1 1 0,0-1 1,1 1-1,-1 0 1,8-10-1,-7 13-3,-1 0 0,1 0-1,0 0 1,0 1 0,1 0 0,-1 0 0,1 0-1,0 0 1,0 1 0,0 0 0,1 1-1,-1-1 1,1 1 0,-1 0 0,1 1 0,7-2-1,1 1 5,0 1-1,0 0 1,0 0 0,0 2-1,20 2 1,-29-2-1,0 1 1,-1 0-1,1 0 1,0 0-1,-1 0 0,1 1 1,-1 0-1,0 0 1,0 0-1,0 1 1,-1 0-1,1 0 1,-1 0-1,0 0 0,0 1 1,6 8-1,-2-1 9,-1 1-1,0 1 0,-1-1 0,0 1 0,-1 0 1,0 0-1,-2 0 0,1 1 0,-2 0 0,0-1 1,0 1-1,-2 0 0,0 0 0,0 0 0,-2 0 0,0 0 1,0-1-1,-1 1 0,-7 18 0,6-25-24,-1 0-1,0 0 1,0 0-1,-1-1 0,0 0 1,0 0-1,-13 11 1,-28 17-2884,28-28-783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48.899"/>
    </inkml:context>
    <inkml:brush xml:id="br0">
      <inkml:brushProperty name="width" value="0.1" units="cm"/>
      <inkml:brushProperty name="height" value="0.1" units="cm"/>
      <inkml:brushProperty name="color" value="#FFFFFF"/>
    </inkml:brush>
  </inkml:definitions>
  <inkml:trace contextRef="#ctx0" brushRef="#br0">18 369 3144,'0'0'10152,"1"-5"-10047,6-16 161,1 1 0,1 0 0,1 0 0,0 0 0,2 2 0,0-1 0,1 1 0,28-28 0,40-61 1646,-50 55-617,-31 51-1238,12 0 305,-7 116-93,29 161 0,-13-128-110,-17-120 153,1-1-1,1-1 1,14 41 0,-20-66-276,0 4 37,-2 12 235,-19-5-209,2-5-16,0-1 1,-1-1-1,0-1 1,0-1 0,0-1-1,-25 1 1,32-3-63,-146 1 165,158-1-133,45 0 35,242-17 297,25-42-172,-296 56-195,-14 2-56,2 0-66,1 0 1,-1 0 0,0 1 0,1-1 0,-1 1 0,1-1 0,-1 1 0,1 0 0,-1 1 0,1-1 0,-1 0 0,1 1 0,5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50.478"/>
    </inkml:context>
    <inkml:brush xml:id="br0">
      <inkml:brushProperty name="width" value="0.1" units="cm"/>
      <inkml:brushProperty name="height" value="0.1" units="cm"/>
      <inkml:brushProperty name="color" value="#FFFFFF"/>
    </inkml:brush>
  </inkml:definitions>
  <inkml:trace contextRef="#ctx0" brushRef="#br0">325 56 6280,'0'0'8652,"-5"3"-8522,-176 65 1406,171-63-1430,1 0-1,0 0 1,0 1-1,1 1 0,-1-1 1,2 1-1,-1 1 1,1-1-1,0 1 1,0 1-1,1-1 1,0 1-1,1 0 0,0 0 1,0 1-1,1 0 1,0-1-1,1 1 1,0 1-1,1-1 1,0 0-1,0 1 0,1-1 1,0 1-1,1-1 1,2 20-1,-1-19-89,0 0-1,0 0 1,1 0-1,1-1 1,0 1 0,0-1-1,1 0 1,0 0-1,1 0 1,0 0-1,1-1 1,-1 0 0,2 0-1,-1 0 1,2-1-1,-1 0 1,1 0-1,0-1 1,0 0 0,1-1-1,0 1 1,0-2-1,1 1 1,-1-1-1,21 7 1,-9-7 19,1 0 0,-1-2 0,1 0 0,0-1 0,0-1 0,0-2-1,1 0 1,-2-1 0,1-1 0,27-7 0,-39 7-9,0 0-1,0 0 1,-1-1-1,1 0 1,-1 0-1,0-1 0,0-1 1,-1 1-1,0-1 1,0-1-1,0 0 1,-1 0-1,0 0 1,0-1-1,-1 0 1,0 0-1,0-1 1,-1 1-1,0-1 1,0 0-1,-1-1 1,-1 1-1,1-1 1,1-12-1,-3 8 0,-1-1 0,0 1 0,-1 0 0,-1-1 0,0 1 0,-1-1 0,0 1 0,-2 0 0,-8-25 0,1 10-2,-1 0 0,-2 0 1,-25-38-1,32 57 73,-1 0 0,0 0 0,-1 1 1,0 0-1,-1 0 0,-11-8 0,-27-9-1553,44 25 715,0 0 0,0 0 0,0 0 0,0 0 0,0 1 0,0 0 0,0 0 0,0 0 0,0 0 0,-4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50.884"/>
    </inkml:context>
    <inkml:brush xml:id="br0">
      <inkml:brushProperty name="width" value="0.1" units="cm"/>
      <inkml:brushProperty name="height" value="0.1" units="cm"/>
      <inkml:brushProperty name="color" value="#FFFFFF"/>
    </inkml:brush>
  </inkml:definitions>
  <inkml:trace contextRef="#ctx0" brushRef="#br0">1 41 9144,'0'0'9863,"17"-41"-26374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52.476"/>
    </inkml:context>
    <inkml:brush xml:id="br0">
      <inkml:brushProperty name="width" value="0.1" units="cm"/>
      <inkml:brushProperty name="height" value="0.1" units="cm"/>
      <inkml:brushProperty name="color" value="#FFFFFF"/>
    </inkml:brush>
  </inkml:definitions>
  <inkml:trace contextRef="#ctx0" brushRef="#br0">56 174 6624,'0'0'8940,"-6"-1"-8663,2-1-197,0 1-1,0 0 1,0-1 0,0 0 0,1 1 0,-1-2 0,-6-3-1,9 5-52,0 0 0,0 0 0,0 0 0,0 0-1,0 0 1,1 0 0,-1 0 0,0 0-1,0 0 1,1 0 0,-1-1 0,1 1 0,-1 0-1,1 0 1,0-1 0,-1 1 0,1 0-1,0 0 1,0-1 0,0 1 0,0 0 0,0-1-1,0 1 1,0 0 0,0-1 0,1 1 0,-1 0-1,1-1 1,-1 1 0,0 0 0,1 0-1,0 0 1,-1-1 0,2 0 0,5-7 141,-1 0 1,1 1 0,1-1-1,0 2 1,0-1-1,0 1 1,1 1-1,0-1 1,0 2 0,0-1-1,1 1 1,0 1-1,0-1 1,13-2 0,-16 5-135,0 0 0,0 0 1,0 0-1,1 1 1,-1 1-1,0-1 1,1 1-1,-1 0 1,1 1-1,-1 0 0,0 0 1,0 0-1,1 1 1,-1 0-1,0 1 1,0-1-1,-1 1 1,1 1-1,-1-1 0,1 1 1,10 9-1,-14-10-26,-1 0-1,0 0 1,1 0-1,-1 0 0,0 0 1,0 1-1,-1-1 1,1 1-1,-1-1 0,0 1 1,1 0-1,-2 0 1,1-1-1,0 1 0,-1 0 1,0 0-1,0 0 1,0 0-1,0-1 0,0 1 1,-1 0-1,0 0 1,0 0-1,0-1 1,0 1-1,-1-1 0,1 1 1,-3 4-1,-7 12 10,0 0 0,-1-1 1,-24 29-1,23-31-29,5-5 13,-1-1-1,0-1 0,0 1 0,-1-1 0,0-1 1,-18 13-1,27-22-7,1 1 12,-1 2 3,40 15 0,-26-8 1,0 0-1,-1 1 0,-1 0 0,0 1 0,0 0 0,-1 0 0,12 20 1,-8-11-1,-10-15-3,1 1 1,-2 0-1,1 0 1,-1 0 0,0 0-1,0 1 1,-1-1-1,0 1 1,-1 0-1,1-1 1,-1 1 0,-1 0-1,0 0 1,0 0-1,0 0 1,-1-1-1,0 1 1,-3 10 0,1-8-3,0 0 0,-1 0 0,0 0 1,0-1-1,-1 1 0,-1-1 1,0 0-1,0-1 0,0 1 1,-1-1-1,0 0 0,-1-1 0,-8 7 1,11-10-144,0-1 1,0 0-1,-1 0 1,1 0 0,-1-1-1,-8 3 1,-11-2-3808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53.365"/>
    </inkml:context>
    <inkml:brush xml:id="br0">
      <inkml:brushProperty name="width" value="0.1" units="cm"/>
      <inkml:brushProperty name="height" value="0.1" units="cm"/>
      <inkml:brushProperty name="color" value="#FFFFFF"/>
    </inkml:brush>
  </inkml:definitions>
  <inkml:trace contextRef="#ctx0" brushRef="#br0">342 47 7704,'0'0'10867,"-5"-3"-10936,-1 0 24,-1 0 1,1 0-1,-1 1 0,1 0 0,-1 0 0,0 0 1,0 1-1,0 0 0,0 0 0,-10 1 1,14 0 39,1 0 0,-1 1 0,0-1 0,0 1 0,0-1 0,1 1 1,-1 0-1,0 0 0,1 0 0,-1 1 0,0-1 0,1 0 0,0 1 0,-1 0 1,1 0-1,0-1 0,0 1 0,0 0 0,0 1 0,0-1 0,1 0 0,-1 1 1,0-1-1,1 0 0,0 1 0,0 0 0,0-1 0,0 1 0,-1 4 0,0-2 32,1 1-1,0-1 0,0 1 0,1-1 0,0 1 0,0-1 1,0 1-1,0-1 0,1 1 0,0-1 0,0 1 0,0-1 1,5 10-1,-3-8 11,1-1-1,0 0 1,1 0 0,-1 0 0,1-1 0,0 1 0,1-1-1,-1 0 1,11 7 0,-6-5 18,0 1 0,-1 0-1,0 1 1,0 0 0,-1 1-1,0-1 1,-1 2 0,0-1 0,-1 1-1,0 0 1,-1 0 0,7 20 0,-9-22 14,-1-1 1,0 1-1,-1 0 1,0 0-1,0 0 1,-1 0-1,0-1 1,-1 1-1,0 0 1,0 0-1,-1 0 1,0-1-1,0 1 1,-1-1-1,0 1 1,-1-1-1,0 0 1,-8 13-1,2-9-61,-1 0 0,0-1 0,-1 0 0,0-1 0,0 0 0,-1-1 0,0-1 0,-1 0 0,0 0 0,0-2 0,-1 0 0,1 0 0,-2-1 0,1-1 0,0-1 0,-1 0 0,-23 1 0,36-3-11,0-1 1,1 0-1,-1 0 1,0 0-1,0 0 1,0-1-1,0 1 0,1-1 1,-1 1-1,0-1 1,0 0-1,1 0 0,-1 0 1,1-1-1,-1 1 1,1-1-1,-4-1 0,5 1 2,0 0-1,-1 1 0,1-1 0,0 0 0,0 0 0,0 0 1,0 0-1,0 0 0,0 0 0,1 0 0,-1 0 0,1 0 0,-1-1 1,1 1-1,0 0 0,0 0 0,0-4 0,1-1-6,0 0 0,0 1-1,1-1 1,0 0 0,1 1-1,-1-1 1,1 1 0,0-1-1,1 1 1,-1 0 0,1 1-1,8-10 1,22-22-17,-5 3 146,2 2-1,1 2 1,62-47-1,-71 61-24,-1-1 0,-1-1 0,35-39 0,-47 48-19,-1-1-1,-1 0 1,1 0 0,-2-1-1,1 0 1,-2 0 0,1-1-1,-2 0 1,1 0-1,4-21 1,-9 30-76,1 0-1,-1 1 1,0-1 0,1 0-1,-1 0 1,-1 0 0,1 0-1,0 0 1,-1 1 0,1-1-1,-1 0 1,0 0 0,0 1-1,0-1 1,0 0 0,0 1-1,-1-1 1,1 1 0,-1 0-1,1-1 1,-4-2 0,-22-9-3855,-9 10-8363,26 4 8867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11:21:42.397"/>
    </inkml:context>
    <inkml:brush xml:id="br0">
      <inkml:brushProperty name="width" value="0.035" units="cm"/>
      <inkml:brushProperty name="height" value="0.035" units="cm"/>
      <inkml:brushProperty name="color" value="#E71224"/>
    </inkml:brush>
  </inkml:definitions>
  <inkml:trace contextRef="#ctx0" brushRef="#br0">1 1 5721,'5'14'0,"13"5"1176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1:19.383"/>
    </inkml:context>
    <inkml:brush xml:id="br0">
      <inkml:brushProperty name="width" value="0.2" units="cm"/>
      <inkml:brushProperty name="height" value="0.2" units="cm"/>
      <inkml:brushProperty name="color" value="#008C3A"/>
    </inkml:brush>
  </inkml:definitions>
  <inkml:trace contextRef="#ctx0" brushRef="#br0">5238 1 24575,'-24'0'0,"8"0"0,-3 0 0,12 0 0,-5 0 0,-5 0 0,9 0-3277,-34 4 0,31-3 0,-61 11 1787,54-8 775,-80 10 715,67-6-1399,-44 4 1,-3-2 1398,31-2 646,-48 7 0,-2 1-646,41-7 0,-22 4 0,-20 4 0,17-3 0,9-2 0,6-1 0,-18 5 0,-2-1 0,20-3 402,-13 2-402,11-2 0,-20 4 0,0 0 0,19-4 0,-14 2 0,6-1 0,-24 5 0,0-1 0,26-4 0,2 0 0,-2 0 0,-24 5 0,1-1 0,26-4 0,14-2 0,-33 5 0,-25 5 0,29-6 0,43-6 0,-42 5 0,-28 4 0,27-3 3276,38-5-3156,-32 2 0,-24 2 1,25-4 2259,32-3-2380,-18 0 0,-17 2 0,20-2 3276,27-2-1638,-47 4 0,3 1-1068,55-3-570,-42 1 0,3 0 0,45-2 0,-39 2 0,0-1 0,39-3 0,-35 3 0,1-1 0,37-4 0,-72 9 0,73-7 0,-57 5 0,57-5 0,-43 5 0,44-8 0,-46 10 0,49-7 0,-26 3 0,18 0 0,10-6 0,-24 8 0,25-8 0,-18 9 0,10-7 0,-1 2 0,0 0 0,14-3 0,-4 1 0,4-1 0,-2-2 0,-3 3 0,3-3 0,-3 5 0,-2-2 0,4-1 0,-6 3 0,6-4 0,-1 3 0,1-3 0,1 1 0,0 0 0,0-1 0,0 3 0,-5-1 0,4 0 0,-2-1 0,6-2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1:23.376"/>
    </inkml:context>
    <inkml:brush xml:id="br0">
      <inkml:brushProperty name="width" value="0.2" units="cm"/>
      <inkml:brushProperty name="height" value="0.2" units="cm"/>
      <inkml:brushProperty name="color" value="#008C3A"/>
    </inkml:brush>
  </inkml:definitions>
  <inkml:trace contextRef="#ctx0" brushRef="#br0">835 2 24575,'-14'-1'0,"0"1"0,8 3 0,1 2 0,0-5 0,2 5 0,-2-2 0,0 0 0,2 1 0,-4-1 0,6 2 0,-6-2 0,-19 20 0,15-16 0,-40 34 0,35-27 0,-43 33 0,37-27 0,-44 32 0,42-32 0,-48 36 0,52-40-3277,-52 39 0,59-44 0,-57 39 1787,59-39 1490,-26 15 0,9-2 0,16-16 0,-37 34 0,40-33 0,-31 28 0,24-22 3276,-7 8-2015,11-11 2015,11-9 0,11-1-3044,-3-2-232,21 2 0,-20-1-3277,88 15 0,-65-13 3047,60 11 230,2 0 0,-56-11 0,45 11 0,-1 1 0,-48-9 0,43 6 0,-2 2 3276,-47-7-1638,32 2 0,-2 1-1406,-39-4-232,46 6 0,-55-9 0,12 2 0,-18-3 0,-1 1 0,2 2 0,-2 0 0,4-2 0,-3 1 0,2-3 0,3 1 0,-5 1 0,4-3 0,-4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19.631"/>
    </inkml:context>
    <inkml:brush xml:id="br0">
      <inkml:brushProperty name="width" value="0.2" units="cm"/>
      <inkml:brushProperty name="height" value="0.2" units="cm"/>
      <inkml:brushProperty name="color" value="#008C3A"/>
    </inkml:brush>
  </inkml:definitions>
  <inkml:trace contextRef="#ctx0" brushRef="#br0">5238 1 24575,'-24'0'0,"8"0"0,-3 0 0,12 0 0,-5 0 0,-5 0 0,9 0-3277,-34 4 0,31-3 0,-61 11 1787,54-8 775,-80 10 715,67-6-1399,-44 4 1,-3-2 1398,31-2 646,-48 7 0,-2 1-646,41-7 0,-22 4 0,-20 4 0,17-3 0,9-2 0,6-1 0,-18 5 0,-2-1 0,20-3 402,-13 2-402,11-2 0,-20 4 0,0 0 0,19-4 0,-14 2 0,6-1 0,-24 5 0,0-1 0,26-4 0,2 0 0,-2 0 0,-24 5 0,1-1 0,26-4 0,14-2 0,-33 5 0,-25 5 0,29-6 0,43-6 0,-42 5 0,-28 4 0,27-3 3276,38-5-3156,-32 2 0,-24 2 1,25-4 2259,32-3-2380,-18 0 0,-17 2 0,20-2 3276,27-2-1638,-47 4 0,3 1-1068,55-3-570,-42 1 0,3 0 0,45-2 0,-39 2 0,0-1 0,39-3 0,-35 3 0,1-1 0,37-4 0,-72 9 0,73-7 0,-57 5 0,57-5 0,-43 5 0,44-8 0,-46 10 0,49-7 0,-26 3 0,18 0 0,10-6 0,-24 8 0,25-8 0,-18 9 0,10-7 0,-1 2 0,0 0 0,14-3 0,-4 1 0,4-1 0,-2-2 0,-3 3 0,3-3 0,-3 5 0,-2-2 0,4-1 0,-6 3 0,6-4 0,-1 3 0,1-3 0,1 1 0,0 0 0,0-1 0,0 3 0,-5-1 0,4 0 0,-2-1 0,6-2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19.632"/>
    </inkml:context>
    <inkml:brush xml:id="br0">
      <inkml:brushProperty name="width" value="0.2" units="cm"/>
      <inkml:brushProperty name="height" value="0.2" units="cm"/>
      <inkml:brushProperty name="color" value="#008C3A"/>
    </inkml:brush>
  </inkml:definitions>
  <inkml:trace contextRef="#ctx0" brushRef="#br0">835 2 24575,'-14'-1'0,"0"1"0,8 3 0,1 2 0,0-5 0,2 5 0,-2-2 0,0 0 0,2 1 0,-4-1 0,6 2 0,-6-2 0,-19 20 0,15-16 0,-40 34 0,35-27 0,-43 33 0,37-27 0,-44 32 0,42-32 0,-48 36 0,52-40-3277,-52 39 0,59-44 0,-57 39 1787,59-39 1490,-26 15 0,9-2 0,16-16 0,-37 34 0,40-33 0,-31 28 0,24-22 3276,-7 8-2015,11-11 2015,11-9 0,11-1-3044,-3-2-232,21 2 0,-20-1-3277,88 15 0,-65-13 3047,60 11 230,2 0 0,-56-11 0,45 11 0,-1 1 0,-48-9 0,43 6 0,-2 2 3276,-47-7-1638,32 2 0,-2 1-1406,-39-4-232,46 6 0,-55-9 0,12 2 0,-18-3 0,-1 1 0,2 2 0,-2 0 0,4-2 0,-3 1 0,2-3 0,3 1 0,-5 1 0,4-3 0,-4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3.920"/>
    </inkml:context>
    <inkml:brush xml:id="br0">
      <inkml:brushProperty name="width" value="0.1" units="cm"/>
      <inkml:brushProperty name="height" value="0.1" units="cm"/>
      <inkml:brushProperty name="color" value="#FFFFFF"/>
    </inkml:brush>
  </inkml:definitions>
  <inkml:trace contextRef="#ctx0" brushRef="#br0">53 117 4848,'0'0'13162,"-7"9"-12822,7-8-337,-6 6 50,1 0 0,0 0 0,1 0 0,0 1 0,0 0 0,0 0 0,1 0 0,0 0 0,1 0 0,0 1 0,-1 12 0,2-11-34,1-1 1,1 0-1,-1 0 1,2 0-1,-1 0 1,1 0-1,1 0 1,0 0-1,0-1 1,7 14-1,-8-18-16,1 1 0,0-1 0,0 0 1,0-1-1,0 1 0,1 0 0,0-1 0,-1 0 0,1 0 0,0 0 0,1 0 0,-1-1 0,0 1 1,1-1-1,-1 0 0,1-1 0,0 1 0,0-1 0,-1 0 0,1 0 0,9 0 0,-9 0 7,1-1 0,-1 0 0,0 0 0,1-1 0,-1 1 0,1-1-1,-1-1 1,0 1 0,0-1 0,1 1 0,-1-2 0,0 1 0,-1 0-1,1-1 1,4-3 0,-3 0 146,0 1 0,0-1 0,-1 0 1,0-1-1,0 1 0,-1-1 0,1 0 0,-1 0 0,5-14 0,17-50 1019,27-120-1,-43 150-734,-10 93-49,6 53 0,-2-66-539,0 1 1,3-1 0,1 0 0,2 0-1,2-1 1,20 45 0,-3-40-3754,-8-26-791,3-10-4005,-7-9 5337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52.025"/>
    </inkml:context>
    <inkml:brush xml:id="br0">
      <inkml:brushProperty name="width" value="0.2" units="cm"/>
      <inkml:brushProperty name="height" value="0.2" units="cm"/>
      <inkml:brushProperty name="color" value="#008C3A"/>
    </inkml:brush>
  </inkml:definitions>
  <inkml:trace contextRef="#ctx0" brushRef="#br0">6040 1 24575,'-27'0'0,"8"0"0,-2 0 0,13 0 0,-6 0 0,-6 0 0,11 0-3277,-39 4 0,34-3 0,-69 11 1787,63-8 775,-93 10 715,76-6-1399,-49 4 1,-4-2 1398,36-2 646,-55 7 0,-3 1-646,47-7 0,-24 4 0,-25 4 0,21-3 0,10-2 0,7-1 0,-22 5 0,0-1 0,21-3 402,-13 2-402,11-2 0,-22 4 0,0 0 0,21-4 0,-16 2 0,7-1 0,-28 5 0,2-1 0,27-4 0,4 0 0,-2 0 0,-28 5 0,0-1 0,32-4 0,14-2 0,-36 5 0,-29 5 0,32-6 0,50-6 0,-49 5 0,-31 4 0,31-3 3276,43-5-3156,-36 2 0,-28 2 1,29-4 2259,37-3-2380,-21 0 0,-20 2 0,23-2 3276,32-2-1638,-55 4 0,3 1-1068,64-3-570,-47 1 0,1 0 0,53-2 0,-44 2 0,-1-1 0,45-3 0,-40 3 0,1-1 0,42-4 0,-83 9 0,86-7 0,-67 5 0,66-5 0,-51 5 0,53-8 0,-55 10 0,57-7 0,-29 3 0,20 0 0,11-6 0,-27 8 0,29-8 0,-21 9 0,11-7 0,0 2 0,0 0 0,15-3 0,-4 1 0,4-1 0,-2-2 0,-2 3 0,1-3 0,-2 5 0,-2-2 0,4-1 0,-7 3 0,7-4 0,-1 3 0,2-3 0,0 1 0,0 0 0,0-1 0,0 3 0,-6-1 0,5 0 0,-1-1 0,5-2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52.026"/>
    </inkml:context>
    <inkml:brush xml:id="br0">
      <inkml:brushProperty name="width" value="0.2" units="cm"/>
      <inkml:brushProperty name="height" value="0.2" units="cm"/>
      <inkml:brushProperty name="color" value="#008C3A"/>
    </inkml:brush>
  </inkml:definitions>
  <inkml:trace contextRef="#ctx0" brushRef="#br0">963 2 24575,'-16'-1'0,"-1"1"0,11 3 0,0 2 0,0-5 0,3 5 0,-3-2 0,0 0 0,3 1 0,-5-1 0,6 2 0,-6-2 0,-21 20 0,16-16 0,-46 34 0,41-27 0,-50 33 0,42-27 0,-50 32 0,48-32 0,-54 36 0,58-40-3277,-59 39 0,68-44 0,-66 39 1787,69-39 1490,-31 15 0,11-2 0,18-16 0,-42 34 0,45-33 0,-35 28 0,27-22 3276,-7 8-2015,12-11 2015,13-9 0,12-1-3044,-2-2-232,23 2 0,-22-1-3277,100 15 0,-74-13 3047,68 11 230,3 0 0,-63-11 0,50 11 0,0 1 0,-57-9 0,51 6 0,-3 2 3276,-54-7-1638,38 2 0,-4 1-1406,-44-4-232,53 6 0,-64-9 0,14 2 0,-20-3 0,-2 1 0,3 2 0,-3 0 0,6-2 0,-5 1 0,3-3 0,2 1 0,-4 1 0,4-3 0,-5 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5:16.961"/>
    </inkml:context>
    <inkml:brush xml:id="br0">
      <inkml:brushProperty name="width" value="0.2" units="cm"/>
      <inkml:brushProperty name="height" value="0.2" units="cm"/>
      <inkml:brushProperty name="color" value="#008C3A"/>
    </inkml:brush>
  </inkml:definitions>
  <inkml:trace contextRef="#ctx0" brushRef="#br0">3295 1 24575,'-15'0'0,"5"0"0,-2 0 0,8 0 0,-4 0 0,-2 0 0,5 0-3277,-22 4 0,20-3 0,-38 11 1787,33-8 775,-49 10 715,41-6-1399,-27 4 1,-2-2 1398,19-2 646,-29 7 0,-2 1-646,25-7 0,-13 4 0,-12 4 0,10-3 0,5-2 0,5-1 0,-12 5 0,-1-1 0,12-3 402,-7 2-402,6-2 0,-12 4 0,0 0 0,11-4 0,-8 2 0,3-1 0,-14 5 0,-1-1 0,17-4 0,1 0 0,-1 0 0,-16 5 0,2-1 0,15-4 0,10-2 0,-21 5 0,-16 5 0,18-6 0,27-6 0,-26 5 0,-17 4 0,16-3 3276,24-5-3156,-20 2 0,-15 2 1,16-4 2259,20-3-2380,-12 0 0,-10 2 0,12-2 3276,18-2-1638,-31 4 0,3 1-1068,34-3-570,-26 1 0,2 0 0,28-2 0,-25 2 0,1-1 0,24-3 0,-22 3 0,1-1 0,23-4 0,-46 9 0,47-7 0,-36 5 0,35-5 0,-27 5 0,29-8 0,-30 10 0,31-7 0,-16 3 0,11 0 0,6-6 0,-14 8 0,15-8 0,-12 9 0,7-7 0,-1 2 0,1 0 0,8-3 0,-3 1 0,3-1 0,-1-2 0,-2 3 0,2-3 0,-2 5 0,-1-2 0,2-1 0,-4 3 0,5-4 0,-2 3 0,2-3 0,0 1 0,-1 0 0,1-1 0,0 3 0,-3-1 0,2 0 0,-1-1 0,3-2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5:16.962"/>
    </inkml:context>
    <inkml:brush xml:id="br0">
      <inkml:brushProperty name="width" value="0.2" units="cm"/>
      <inkml:brushProperty name="height" value="0.2" units="cm"/>
      <inkml:brushProperty name="color" value="#008C3A"/>
    </inkml:brush>
  </inkml:definitions>
  <inkml:trace contextRef="#ctx0" brushRef="#br0">525 2 24575,'-9'-1'0,"0"1"0,6 3 0,0 2 0,0-5 0,1 5 0,-1-2 0,-1 0 0,3 1 0,-4-1 0,4 2 0,-3-2 0,-12 20 0,9-16 0,-25 34 0,22-27 0,-27 33 0,23-27 0,-28 32 0,27-32 0,-30 36 0,32-40-3277,-32 39 0,36-44 0,-34 39 1787,36-39 1490,-16 15 0,5-2 0,11-16 0,-24 34 0,25-33 0,-19 28 0,15-22 3276,-5 8-2015,7-11 2015,8-9 0,6-1-3044,-1-2-232,12 2 0,-11-1-3277,54 15 0,-41-13 3047,38 11 230,2 0 0,-35-11 0,27 11 0,0 1 0,-30-9 0,26 6 0,0 2 3276,-30-7-1638,20 2 0,-1 1-1406,-25-4-232,29 6 0,-34-9 0,7 2 0,-11-3 0,-1 1 0,2 2 0,-2 0 0,3-2 0,-2 1 0,1-3 0,2 1 0,-3 1 0,2-3 0,-2 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0"/>
    </inkml:context>
    <inkml:brush xml:id="br0">
      <inkml:brushProperty name="width" value="0.2" units="cm"/>
      <inkml:brushProperty name="height" value="0.2" units="cm"/>
      <inkml:brushProperty name="color" value="#CC912C"/>
      <inkml:brushProperty name="inkEffects" value="gold"/>
      <inkml:brushProperty name="anchorX" value="0"/>
      <inkml:brushProperty name="anchorY" value="0"/>
      <inkml:brushProperty name="scaleFactor" value="0.5"/>
    </inkml:brush>
  </inkml:definitions>
  <inkml:trace contextRef="#ctx0" brushRef="#br0">1 2946 24575,'7'-21'0,"-2"6"0,-5 4 0,2 5 0,-1 0 0,1-5 0,1 7 0,-2-7 0,1-2 0,-2 4 0,3-20 0,-3 20-3277,3-36 0,-3 33 0,0-57 1787,0 54 1490,0-74 0,0 72-1517,1-34 0,0-1 1517,0 34-1129,2-79 1129,-3 81 0,0-76 0,0 75 0,-6-82 0,5 81 527,-3-36 1,0-2-528,4 31 0,-3-35 0,1-1 0,1 32-545,-1-29 1,1 1 544,1 34 0,0-42 0,-2 0 0,-2 38-296,3-55 0,-1-1 296,0 51 244,1-43 1,2 0-245,-1 44 333,0-34 1,0-1-334,0 34 0,1-33 0,0 2 0,0 35-173,0-34 0,0-1 173,-1 37-261,0-38 0,0 1 261,0 37-281,0-27 0,0 2 281,0 33 696,0-73-696,0 71 1877,0-53-1877,0 57 3165,0-26-3165,0 30 3276,0-24-1681,-2 26 1681,1-19-2462,-2 22 586,3-7-1400,0 8 285,0 1-285,0-1 0,0 0 0,0 0 0,0 1 0,0-1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1"/>
    </inkml:context>
    <inkml:brush xml:id="br0">
      <inkml:brushProperty name="width" value="0.2" units="cm"/>
      <inkml:brushProperty name="height" value="0.2" units="cm"/>
      <inkml:brushProperty name="color" value="#CC912C"/>
      <inkml:brushProperty name="inkEffects" value="gold"/>
      <inkml:brushProperty name="anchorX" value="-5414.4668"/>
      <inkml:brushProperty name="anchorY" value="-4113.80811"/>
      <inkml:brushProperty name="scaleFactor" value="0.5"/>
    </inkml:brush>
  </inkml:definitions>
  <inkml:trace contextRef="#ctx0" brushRef="#br0">1 3041 24575,'6'-24'0,"-1"11"0,1-8 0,-3 16 0,2-11 0,9-27 0,-8 23-3277,22-67 0,-22 65 1638,11-34 1,0-2 148,-7 32-27,13-57 0,-1-4 1517,-13 51-1015,14-57 1,-2-4 1014,-14 46 0,8-45 0,1-2 0,-8 38 0,7-35 0,-1 4 0,-8 56 185,7-41 0,1 2-185,-8 45 275,6-38 0,2 0-275,-6 38 0,4-31 0,0 0 0,-7 37 0,6-34 0,-2-1 0,-6 33-208,5-28 0,2 2 208,-6 33 857,10-68-857,-8 66 0,7-67 0,-8 66 0,10-59 0,-13 66 0,11-56 0,-9 54 0,7-49 0,-5 47 0,5-45 0,-7 48 0,9-44 0,-11 46 0,13-46 0,-13 46 0,8-39 0,-9 42 0,4-31 0,-5 30 2704,6-30-2704,-6 31 0,5-19 0,-4 22 0,1-9 0,1 11 3276,-2-10-2510,1 11 2510,-2-10-508,0 8-535,0-3-2233,0 4 0,0-1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2"/>
    </inkml:context>
    <inkml:brush xml:id="br0">
      <inkml:brushProperty name="width" value="0.2" units="cm"/>
      <inkml:brushProperty name="height" value="0.2" units="cm"/>
      <inkml:brushProperty name="color" value="#CC912C"/>
      <inkml:brushProperty name="inkEffects" value="gold"/>
      <inkml:brushProperty name="anchorX" value="-15974.71582"/>
      <inkml:brushProperty name="anchorY" value="-10633.6709"/>
      <inkml:brushProperty name="scaleFactor" value="0.5"/>
    </inkml:brush>
  </inkml:definitions>
  <inkml:trace contextRef="#ctx0" brushRef="#br0">1 2662 24575,'49'-79'0,"0"0"0,-1 1 0,0 3 0,-2 3 0,-19 27-3277,-23 36 0,8-6 1923,-8 4 3228,26-49-1874,-9 16-1639,10-28 1,1-2 1011,-5 20-232,10-35 1,1-1 858,-8 33 0,16-30 0,0-1 0,-8 22 0,12-15 0,-1 2 0,-16 30-647,20-34 1,-1 2 646,-25 42-1202,21-35 0,-3 5 1202,-31 50 0,21-34 0,0 0 0,-24 36-516,19-28 0,-2 2 516,-21 28 2029,44-62-2029,-29 39 0,10-12 3034,-14 21-3034,-9 13 0,-6 8 0,25-39 0,-19 33 0,35-56 0,-34 57 3276,29-47-2561,-29 49-715,16-28 0,-19 31-114,6-16 114,-9 16 0,6-10 0,-8 11 3276,8-9-95,-9 9-2372,7-7-809,-7 8 178,4-5-178,-2 7 0,3-6 0,-3 6 0,-1-2 0,-2 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3"/>
    </inkml:context>
    <inkml:brush xml:id="br0">
      <inkml:brushProperty name="width" value="0.2" units="cm"/>
      <inkml:brushProperty name="height" value="0.2" units="cm"/>
      <inkml:brushProperty name="color" value="#CC912C"/>
      <inkml:brushProperty name="inkEffects" value="gold"/>
      <inkml:brushProperty name="anchorX" value="-29614.12109"/>
      <inkml:brushProperty name="anchorY" value="-17638.41602"/>
      <inkml:brushProperty name="scaleFactor" value="0.5"/>
    </inkml:brush>
  </inkml:definitions>
  <inkml:trace contextRef="#ctx0" brushRef="#br0">1 1971 24575,'13'-6'0,"2"0"0,-14 0 0,7 3 0,-7-3 0,9-2 0,-6 3-3277,33-34 0,-25 29 1638,22-26 1,2-1 148,-18 18 127,31-30 0,3-2 1363,-24 24-1066,33-34 1,1 0 1065,-34 35 0,37-37 0,0 1 0,-38 38 2131,47-42-2131,-19 25 0,-4 7 0,-16 11 0,37-22 0,25-16 0,-22 14 2396,-29 18-2396,16-7 0,24-12 0,2-1 0,-21 12 0,-3 1 0,6-2 0,25-11 0,-1 0 0,-21 12 0,4-3 0,7-3 0,17-9 0,-24 12 3276,-34 18-2910,14-8 0,16-8 0,-18 10 2910,-21 10-1644,48-24 0,-2 1-1632,-53 27 0,34-19 0,0 1 0,-38 19 0,61-36 0,-70 39 737,31-19-737,-29 17 0,2-3 0,0 2 0,-11 1 0,5 5 0,-9-1 0,-4 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4"/>
    </inkml:context>
    <inkml:brush xml:id="br0">
      <inkml:brushProperty name="width" value="0.2" units="cm"/>
      <inkml:brushProperty name="height" value="0.2" units="cm"/>
      <inkml:brushProperty name="color" value="#CC912C"/>
      <inkml:brushProperty name="inkEffects" value="gold"/>
      <inkml:brushProperty name="anchorX" value="-46056.15625"/>
      <inkml:brushProperty name="anchorY" value="-25674.73828"/>
      <inkml:brushProperty name="scaleFactor" value="0.5"/>
    </inkml:brush>
  </inkml:definitions>
  <inkml:trace contextRef="#ctx0" brushRef="#br0">0 65 24575,'16'0'0,"-3"0"0,-7 0 0,0 0 0,-1 0 0,1 0 0,0 0 0,0-3 0,-1 2 0,4-1 0,-3 2 0,3 0 0,-4 0 0,4-3 0,5 2-1332,-1-4 1332,3 5-1639,38-6 1,5 0-1428,-22 1 3066,26 1 0,29 1 0,4-1 0,-24 2-1240,6-2 1240,-6 3 0,25-1 0,11 1 0,-7 0 0,-21 0 0,-19 0 0,2 1 0,12-1 0,24-1 0,11 0 0,0 0 0,-10 1 0,-22 1-841,-6 1 1,2 1 840,-9 0 0,14-1 0,12 0 0,6 0 0,5 1 0,1 1 0,-3 0 0,-6 2 0,6 2 0,1 2 0,-1 1 0,-1 1 0,-1-1 0,-2 0 0,-3-2-469,1-1 0,-3-1 0,-1-1 0,-2 0 0,1 1 0,1 0 469,17 3 0,16 3 0,0 0 0,-16-1 0,-31-3 0,-47-5 3276,-35-3-3050,-15 0 907,11 0-1133,-11 0 0,15 0 0,2 0 0,2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5"/>
    </inkml:context>
    <inkml:brush xml:id="br0">
      <inkml:brushProperty name="width" value="0.2" units="cm"/>
      <inkml:brushProperty name="height" value="0.2" units="cm"/>
      <inkml:brushProperty name="color" value="#CC912C"/>
      <inkml:brushProperty name="inkEffects" value="gold"/>
      <inkml:brushProperty name="anchorX" value="-65530.01953"/>
      <inkml:brushProperty name="anchorY" value="-36976.94531"/>
      <inkml:brushProperty name="scaleFactor" value="0.5"/>
    </inkml:brush>
  </inkml:definitions>
  <inkml:trace contextRef="#ctx0" brushRef="#br0">0 1 24575,'6'13'0,"-3"-1"0,2-8 0,-4 1 0,9 6 0,-5-4 0,3 4 0,28 26 0,-15-14 0,29 24 0,7 3 0,-1-3-1093,2-1 1,13 9 0,-8-7-547,-20-17 1,3 2 1555,13 8 0,17 11 1,5 3-1,-4-2 1,-16-10 82,-9-5 0,2 0 0,5 3 0,17 10 0,8 5 0,0 0 0,-11-7 0,-18-12 0,18 17 0,-15-13 0,19 15 0,6 3 0,-7-5 0,-21-14 0,2 2 0,-4-1 0,16 13 0,0-1 0,-18-12 0,0-1-473,21 18 0,-1 0 473,-31-22-358,32 28 358,-54-46 0,3 6 0,-19-24 0,-2 2 0,0-4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4.409"/>
    </inkml:context>
    <inkml:brush xml:id="br0">
      <inkml:brushProperty name="width" value="0.1" units="cm"/>
      <inkml:brushProperty name="height" value="0.1" units="cm"/>
      <inkml:brushProperty name="color" value="#FFFFFF"/>
    </inkml:brush>
  </inkml:definitions>
  <inkml:trace contextRef="#ctx0" brushRef="#br0">72 0 4864,'0'0'16586,"-4"10"-16322,-7 19-165,1 1 0,2 0 0,1 1 0,-5 40 0,-5 140 42,15-175-124,2 277-289,10-209-4069,8-2-6255,-13-75 6742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6"/>
    </inkml:context>
    <inkml:brush xml:id="br0">
      <inkml:brushProperty name="width" value="0.2" units="cm"/>
      <inkml:brushProperty name="height" value="0.2" units="cm"/>
      <inkml:brushProperty name="color" value="#CC912C"/>
      <inkml:brushProperty name="inkEffects" value="gold"/>
      <inkml:brushProperty name="anchorX" value="-83375.50781"/>
      <inkml:brushProperty name="anchorY" value="-51237.46094"/>
      <inkml:brushProperty name="scaleFactor" value="0.5"/>
    </inkml:brush>
  </inkml:definitions>
  <inkml:trace contextRef="#ctx0" brushRef="#br0">0 0 24575,'4'15'0,"1"-1"0,-5-8 0,8 7 0,-7-5 0,7 5 0,21 62-253,-12-29 1,5 17 0,4 15 0,5 12 0,2 9 0,3 6 0,1 4 0,-1 0 0,1-1 0,-3-6 0,-1-7 0,-5-11 0,-3-12-568,10 26 1,-6-18 0,0-1 0,6 20 649,-11-28 0,6 15 0,3 10 0,2 9 0,3 4 0,-1 3 0,1-3 0,-3-3 0,-2-9 0,-4-10 0,-5-14 0,-6-18 0,-7-19 170,-3-8-328,-7-15 328,4 18 0,-5-25 0,3-3 0,-3 5 0,3-2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7"/>
    </inkml:context>
    <inkml:brush xml:id="br0">
      <inkml:brushProperty name="width" value="0.2" units="cm"/>
      <inkml:brushProperty name="height" value="0.2" units="cm"/>
      <inkml:brushProperty name="color" value="#CC912C"/>
      <inkml:brushProperty name="inkEffects" value="gold"/>
      <inkml:brushProperty name="anchorX" value="-97965.52344"/>
      <inkml:brushProperty name="anchorY" value="-67564.40625"/>
      <inkml:brushProperty name="scaleFactor" value="0.5"/>
    </inkml:brush>
  </inkml:definitions>
  <inkml:trace contextRef="#ctx0" brushRef="#br0">404 0 24575,'0'70'0,"0"-10"0,0-54 0,0 2 0,0 1 0,0-3 0,0 5 0,0-2 0,0 0 0,0 18 0,0-17 0,0 16 0,0 23 0,0 4-667,0-5 667,-1 21 0,-2 28 0,-1 4 0,2-22-2249,0 18 2249,-2-24 0,0 25 0,-2 14 0,0 1 0,0-12 0,2-24 0,-1-14 0,-1 0 0,1 11 0,-2 23 0,-1 14 0,0 5 0,0-4 0,0-14 0,2-21-1157,-3-2 1,-1 0 1156,1 0 0,-1 21 0,-3 13 0,1 3 0,0-4 0,1-15 0,3-22 0,-1-9 0,1-3 0,-3 10 0,-3 20 0,-1 9 0,0-1 0,1-14 0,5-24 0,-2 4 0,-4 24 0,-4 22 0,4-28 0,5-44 0,1 25 0,-3-9 0,3-44 0,2 15 0,2-32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8"/>
    </inkml:context>
    <inkml:brush xml:id="br0">
      <inkml:brushProperty name="width" value="0.2" units="cm"/>
      <inkml:brushProperty name="height" value="0.2" units="cm"/>
      <inkml:brushProperty name="color" value="#CC912C"/>
      <inkml:brushProperty name="inkEffects" value="gold"/>
      <inkml:brushProperty name="anchorX" value="-106255.54688"/>
      <inkml:brushProperty name="anchorY" value="-83085.29688"/>
      <inkml:brushProperty name="scaleFactor" value="0.5"/>
    </inkml:brush>
  </inkml:definitions>
  <inkml:trace contextRef="#ctx0" brushRef="#br0">639 1 24575,'-9'9'0,"3"2"0,3-8 0,1 2 0,1 1 0,-4-3 0,1 5 0,1-4 0,-2 7 0,4-5 0,-4 0 0,-3 17 0,1-10 0,-18 45 0,19-34 0,-12 22 0,0 3 0,7-12 0,-10 49 0,-2 9 0,6-16-820,2-8 1,-2 22 0,0 2 0,3-18-820,6-22 1,-1 2 1592,-4 15 0,-3 16 0,-2 12 0,-2 3 0,1-1-147,2-6 0,-2 4 0,1 3 1,-1-1-1,1-4 0,2-7 0,-3 8 1,2-8-1,0-1 0,-1 6 0,2-12 1,0-1-1,0 0 0,0 1 0,0-1 1,0 1-1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9"/>
    </inkml:context>
    <inkml:brush xml:id="br0">
      <inkml:brushProperty name="width" value="0.2" units="cm"/>
      <inkml:brushProperty name="height" value="0.2" units="cm"/>
      <inkml:brushProperty name="color" value="#CC912C"/>
      <inkml:brushProperty name="inkEffects" value="gold"/>
      <inkml:brushProperty name="anchorX" value="-111427.22656"/>
      <inkml:brushProperty name="anchorY" value="-97707.85938"/>
      <inkml:brushProperty name="scaleFactor" value="0.5"/>
    </inkml:brush>
  </inkml:definitions>
  <inkml:trace contextRef="#ctx0" brushRef="#br0">1070 0 24575,'-76'17'0,"1"-1"0,0 0 0,-31 4 0,29-3-3277,65-12 0,1-4 0,-1 1 2907,-23 9 370,18-8 2655,-18 10-2655,-18-2 0,10 1-1616,-23 2 1,-2 0 1615,16-1-373,-13 0 1,4-2 372,35-7 3276,-40 7-3174,49-11 1,-2 3 0,16-3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20"/>
    </inkml:context>
    <inkml:brush xml:id="br0">
      <inkml:brushProperty name="width" value="0.2" units="cm"/>
      <inkml:brushProperty name="height" value="0.2" units="cm"/>
      <inkml:brushProperty name="color" value="#CC912C"/>
      <inkml:brushProperty name="inkEffects" value="gold"/>
      <inkml:brushProperty name="anchorX" value="-112120.66406"/>
      <inkml:brushProperty name="anchorY" value="-106761.76563"/>
      <inkml:brushProperty name="scaleFactor" value="0.5"/>
    </inkml:brush>
  </inkml:definitions>
  <inkml:trace contextRef="#ctx0" brushRef="#br0">1636 0 24575,'-16'3'0,"3"0"0,7 3 0,0 0 0,-3 2 0,3-2 0,0 3-3277,-28 27 0,24-22 2820,-25 23 1,-4 6 456,9-7-1639,-29 27 1,0 3 605,21-20 1033,-27 23 0,-1 2-46,19-19 46,-1 2 0,-11 12 0,2-1 0,-9 11 0,3-2 0,-1 1 0,3-2 0,18-21 0,2-3-1282,0 4 0,5-7 1282,10-10 0,-36 43 0,1-4 0,40-50-999,-29 36 1,0-1 998,31-41 0,-21 29 0,1-3 0,26-33 980,-43 50-980,46-54 2514,-25 26-2514,27-29 819,-8 8 0,12-13 0,2 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21"/>
    </inkml:context>
    <inkml:brush xml:id="br0">
      <inkml:brushProperty name="width" value="0.2" units="cm"/>
      <inkml:brushProperty name="height" value="0.2" units="cm"/>
      <inkml:brushProperty name="color" value="#CC912C"/>
      <inkml:brushProperty name="inkEffects" value="gold"/>
      <inkml:brushProperty name="anchorX" value="-112920.46875"/>
      <inkml:brushProperty name="anchorY" value="-119032.64844"/>
      <inkml:brushProperty name="scaleFactor" value="0.5"/>
    </inkml:brush>
  </inkml:definitions>
  <inkml:trace contextRef="#ctx0" brushRef="#br0">1255 1 24575,'-44'79'0,"0"1"0,0 0 0,1-1 0,-1 1 0,0 0 0,-4 7 0,-3 4 0,3-4 0,8-14 0,15-24-3277,11-18 0,9-15 874,-8 13 4357,9-14-1954,-27 64-3277,17-43 3084,-17 42 193,7-14 0,-1 1-372,6-16 0,-2 6 372,-4 13 0,-4 14 0,-1 2 0,4-11 0,1-1 0,-1 2 0,-2 14 0,-5 17 0,1-2 0,8-22 0,9-33 0,1 0 0,-7 24 0,-5 18 0,1-2 0,7-23 3085,2-6-3085,-1 6 0,-2 15 0,3-14 329,2-8-329,-3 28 0,2-3 3276,7-41-1774,-4 26 0,1-6 21,5-42-1523,-10 53 0,12-63 0,-4 19 0,8-22 0,-3 1 0,3-5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08"/>
    </inkml:context>
    <inkml:brush xml:id="br0">
      <inkml:brushProperty name="width" value="0.2" units="cm"/>
      <inkml:brushProperty name="height" value="0.2" units="cm"/>
      <inkml:brushProperty name="color" value="#CC912C"/>
      <inkml:brushProperty name="inkEffects" value="gold"/>
      <inkml:brushProperty name="anchorX" value="-115322.65625"/>
      <inkml:brushProperty name="anchorY" value="-133944.32813"/>
      <inkml:brushProperty name="scaleFactor" value="0.5"/>
    </inkml:brush>
  </inkml:definitions>
  <inkml:trace contextRef="#ctx0" brushRef="#br0">1037 3131 24575,'0'-15'0,"0"1"0,0 8 0,0 0 0,0 1 0,0-1 0,-3 0 0,2 0 0,-1-5 0,-1 1 0,-3-30 0,0 14-1639,-3-39 1,1-4-1639,0 26 3009,3-7 0,-2-10 268,-7-11 0,-4-8 0,3 14-1206,1 1 1206,-3 2 0,-7-26 0,-5-14 0,-1-2 0,2 10 0,6 22-941,1 10 0,-2-2 941,-2-4 0,-9-19 0,-4-13 0,-3-4 0,2 4 0,5 11 0,7 20 0,2 0 0,-1 2 0,-3 1 0,-7-17 0,-5-8 0,0 0 0,4 8 0,7 15 0,0-7 0,3 6 0,-4-2 0,-3-5 0,6 12 235,-5-20-235,18 48 1043,9 18-1043,-8-12 0,12 23 0,2 9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09"/>
    </inkml:context>
    <inkml:brush xml:id="br0">
      <inkml:brushProperty name="width" value="0.2" units="cm"/>
      <inkml:brushProperty name="height" value="0.2" units="cm"/>
      <inkml:brushProperty name="color" value="#CC912C"/>
      <inkml:brushProperty name="inkEffects" value="gold"/>
      <inkml:brushProperty name="anchorX" value="-118126.17969"/>
      <inkml:brushProperty name="anchorY" value="-137501.625"/>
      <inkml:brushProperty name="scaleFactor" value="0.5"/>
    </inkml:brush>
  </inkml:definitions>
  <inkml:trace contextRef="#ctx0" brushRef="#br0">1395 1723 24575,'-19'-74'0,"0"13"0,11 37 0,1 11 0,-4-12 0,-29-44 0,23 45 0,-25-38 0,-16-25 0,10 16-1143,9 18 1143,-2 0 0,-16-21 0,-6-7 0,5 7 0,14 20 0,-5-6 0,5 10 0,-17-17 0,-4-5 0,5 7 0,18 20 280,2 5-280,-21-19 0,-17-15 0,20 20 0,31 30 0,-28-23 0,4 4 0,38 32 0,-19-16 0,26 24 0,-7-12 0,8 9 0,-21-23 0,19 23 0,-14-14 0,17 18 0,-1-3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2:49:55.145"/>
    </inkml:context>
    <inkml:brush xml:id="br0">
      <inkml:brushProperty name="width" value="0.2" units="cm"/>
      <inkml:brushProperty name="height" value="0.2" units="cm"/>
      <inkml:brushProperty name="color" value="#008C3A"/>
    </inkml:brush>
  </inkml:definitions>
  <inkml:trace contextRef="#ctx0" brushRef="#br0">0 1425 24575,'17'0'0,"-2"0"0,-8 0 0,-1-3 0,0 2 0,6-2 0,-4 3-3277,27-2 0,-23 1 0,63-2 1787,-57 3-27,37-1 0,2-1 1517,-33 1-1015,46-2 1,2 0 1014,-42 3 0,33-4 0,22-1 0,-18 1 0,-22 1 980,24-2 1,10 0-981,0 2 0,-11 2 0,-16 0 0,17-1 0,26-1 0,2 0 0,-25 0 2563,-7 1-2563,0 0 0,25-1 0,10 0 0,-8 0 0,-23 0 0,18 2 0,-13-1 0,26 0 0,9 0 0,-9 0 0,-25 0 0,14-3 0,-2 3 0,28-1 0,-3 0 0,-30-1 0,-20-5 0,10 4 0,25 0 0,-1 1 0,-25 0 0,-15-2 0,14 1 0,25-2 0,-1 0 0,-27 1 3276,-21 0-2945,38-2 0,24-1 0,-25 0 2945,-36 0-2240,21 2 0,19 1 0,-18 0-820,-22 0-216,19-2 0,17-1 0,-18 1 991,-24 4-991,59-10 0,-4 1 0,-66 10 0,64-10 0,2-1 0,-59 7 0,53-8 0,-1 0 0,-59 9 0,48-9 0,2 1 0,-45 7 0,50-10 0,1-1 0,-50 7 0,33-6 0,0-2 0,-33 4 0,10-4 0,1-1 0,-6-4-3277,30-33 0,-46 38 2711,24-40 566,-36 38 0,23-42 0,-21 11 0,4 6 0,-14-18 0,-5 50 0,0-42 0,0 45 0,-5-30 0,0 33 0,-10-29 0,10 29 0,-18-30 0,16 28 0,-19-23 0,17 24 0,-23-24 0,21 23 0,-30-23 0,30 24 0,-36-21 0,34 24 3276,-28-17 0,29 18-3211,-36-13-65,32 13 0,-43-13 0,47 16 0,-61-12 0,55 9-3277,-69-1 273,71 3 3004,-28 3 0,6 0 0,23 0-3277,-64 3 2329,63-3 948,-66 6 0,67-5 0,-46 7 0,40-3 0,-8 1 0,17 0 0,6-6 0,3 3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2:49:56.601"/>
    </inkml:context>
    <inkml:brush xml:id="br0">
      <inkml:brushProperty name="width" value="0.2" units="cm"/>
      <inkml:brushProperty name="height" value="0.2" units="cm"/>
      <inkml:brushProperty name="color" value="#008C3A"/>
    </inkml:brush>
  </inkml:definitions>
  <inkml:trace contextRef="#ctx0" brushRef="#br0">502 0 24575,'-7'11'0,"4"0"0,-3-10 0,5 5 0,-5-3 0,6 4 0,-6-4 0,2 6 0,1-5 0,-6 5 0,7-2 0,-12 5 0,12-4 0,-18 12 0,14-11 0,-24 20 0,20-22 0,-34 30 0,32-29 0,-21 15-3066,29-17 3066,-5-2 0,6-1 0,-1 0 0,-5 0 0,5 1 0,-14 7 0,9-6 0,-23 19 0,21-18 0,-25 25 0,27-26 3066,-12 17-3066,17-18 0,-5 6 0,5-7 0,-5 6 0,2-8 0,-6 11 0,6-11 0,-5 13 0,5-12 0,-6 13 0,9-11 0,-7 5 0,6-3 0,-1 1 0,3-1 0,3 1 0,3-1 0,0-2 0,4-2 0,-4 1 0,3-2 0,-3 5 0,4-6 0,-1 3 0,-2 0 0,10 3 0,-11 2 0,28 9 0,-23-8 0,32 20 0,-32-19 0,29 22 0,-30-23 0,37 29 0,-32-27 0,42 35 0,-44-34-3277,39 25 0,-42-30 2718,31 21 559,-28-24 0,16 16 0,-21-16 0,7 2 0,-12-3 0,3-3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4.878"/>
    </inkml:context>
    <inkml:brush xml:id="br0">
      <inkml:brushProperty name="width" value="0.1" units="cm"/>
      <inkml:brushProperty name="height" value="0.1" units="cm"/>
      <inkml:brushProperty name="color" value="#FFFFFF"/>
    </inkml:brush>
  </inkml:definitions>
  <inkml:trace contextRef="#ctx0" brushRef="#br0">1 64 4136,'0'0'18709,"10"1"-18359,15 2-309,-1-1 0,1-2-1,0 0 1,34-5 0,-3-8-2840,-3-9-3883,-25 6 554,-2 3 1930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0:03.235"/>
    </inkml:context>
    <inkml:brush xml:id="br0">
      <inkml:brushProperty name="width" value="0.2" units="cm"/>
      <inkml:brushProperty name="height" value="0.2" units="cm"/>
      <inkml:brushProperty name="color" value="#008C3A"/>
    </inkml:brush>
  </inkml:definitions>
  <inkml:trace contextRef="#ctx0" brushRef="#br0">0 1425 24575,'17'0'0,"-2"0"0,-8 0 0,-1-3 0,0 2 0,6-2 0,-4 3-3277,27-2 0,-23 1 0,63-2 1787,-57 3-27,37-1 0,2-1 1517,-33 1-1015,46-2 1,2 0 1014,-42 3 0,33-4 0,22-1 0,-18 1 0,-22 1 980,24-2 1,10 0-981,0 2 0,-11 2 0,-16 0 0,17-1 0,26-1 0,2 0 0,-25 0 2563,-7 1-2563,0 0 0,25-1 0,10 0 0,-8 0 0,-23 0 0,18 2 0,-13-1 0,26 0 0,9 0 0,-9 0 0,-25 0 0,14-3 0,-2 3 0,28-1 0,-3 0 0,-30-1 0,-20-5 0,10 4 0,25 0 0,-1 1 0,-25 0 0,-15-2 0,14 1 0,25-2 0,-1 0 0,-27 1 3276,-21 0-2945,38-2 0,24-1 0,-25 0 2945,-36 0-2240,21 2 0,19 1 0,-18 0-820,-22 0-216,19-2 0,17-1 0,-18 1 991,-24 4-991,59-10 0,-4 1 0,-66 10 0,64-10 0,2-1 0,-59 7 0,53-8 0,-1 0 0,-59 9 0,48-9 0,2 1 0,-45 7 0,50-10 0,1-1 0,-50 7 0,33-6 0,0-2 0,-33 4 0,10-4 0,1-1 0,-6-4-3277,30-33 0,-46 38 2711,24-40 566,-36 38 0,23-42 0,-21 11 0,4 6 0,-14-18 0,-5 50 0,0-42 0,0 45 0,-5-30 0,0 33 0,-10-29 0,10 29 0,-18-30 0,16 28 0,-19-23 0,17 24 0,-23-24 0,21 23 0,-30-23 0,30 24 0,-36-21 0,34 24 3276,-28-17 0,29 18-3211,-36-13-65,32 13 0,-43-13 0,47 16 0,-61-12 0,55 9-3277,-69-1 273,71 3 3004,-28 3 0,6 0 0,23 0-3277,-64 3 2329,63-3 948,-66 6 0,67-5 0,-46 7 0,40-3 0,-8 1 0,17 0 0,6-6 0,3 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0:03.236"/>
    </inkml:context>
    <inkml:brush xml:id="br0">
      <inkml:brushProperty name="width" value="0.2" units="cm"/>
      <inkml:brushProperty name="height" value="0.2" units="cm"/>
      <inkml:brushProperty name="color" value="#008C3A"/>
    </inkml:brush>
  </inkml:definitions>
  <inkml:trace contextRef="#ctx0" brushRef="#br0">502 0 24575,'-7'11'0,"4"0"0,-3-10 0,5 5 0,-5-3 0,6 4 0,-6-4 0,2 6 0,1-5 0,-6 5 0,7-2 0,-12 5 0,12-4 0,-18 12 0,14-11 0,-24 20 0,20-22 0,-34 30 0,32-29 0,-21 15-3066,29-17 3066,-5-2 0,6-1 0,-1 0 0,-5 0 0,5 1 0,-14 7 0,9-6 0,-23 19 0,21-18 0,-25 25 0,27-26 3066,-12 17-3066,17-18 0,-5 6 0,5-7 0,-5 6 0,2-8 0,-6 11 0,6-11 0,-5 13 0,5-12 0,-6 13 0,9-11 0,-7 5 0,6-3 0,-1 1 0,3-1 0,3 1 0,3-1 0,0-2 0,4-2 0,-4 1 0,3-2 0,-3 5 0,4-6 0,-1 3 0,-2 0 0,10 3 0,-11 2 0,28 9 0,-23-8 0,32 20 0,-32-19 0,29 22 0,-30-23 0,37 29 0,-32-27 0,42 35 0,-44-34-3277,39 25 0,-42-30 2718,31 21 559,-28-24 0,16 16 0,-21-16 0,7 2 0,-12-3 0,3-3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1:46.181"/>
    </inkml:context>
    <inkml:brush xml:id="br0">
      <inkml:brushProperty name="width" value="0.2" units="cm"/>
      <inkml:brushProperty name="height" value="0.2" units="cm"/>
      <inkml:brushProperty name="color" value="#008C3A"/>
    </inkml:brush>
  </inkml:definitions>
  <inkml:trace contextRef="#ctx0" brushRef="#br0">0 2916 24575,'17'3'0,"-4"0"0,-4-3 0,-3 0 0,1 0 0,-1 3 0,0-2 0,9 4 0,-6-4 0,11 2 0,-12-3 0,19 3 0,-17-3 0,33 9 0,-31-5 0,40 5 0,-40-5 0,43 2 0,-43-6 0,40 6 0,-40-5 0,31 2 0,-35-1 0,32-1 0,-33 2 0,42 0 0,-36-3 0,53 3 0,-51-3 0,51 0 0,-53 0 0,50 0 0,-51 3 0,50-2 0,-52 2 0,56-3 0,-51 0 0,63 0 0,-63 0 0,48 0 0,-51 0 0,40 0 0,-39 0 0,41-3 0,-42 2 0,46-8 0,-45 8 0,56-11 0,-54 11 0,51-11 0,-53 8 0,48-5 0,-51 2 0,24 4 0,-5-6 0,13-1 0,-3 2 0,21-10 0,-47 16 0,42-15 0,-43 15 0,42-16 0,-41 16 0,39-15 0,-41 15 0,33-16 0,-34 16 0,31-12 0,-30 9 0,12-1 0,3-6 0,-14 10 0,34-18 0,-18 8 0,3-4 0,9-2 0,-29 10 0,27-10 0,-28 10 0,27-13 0,-26 15 0,29-20 0,-29 19 0,12-8 0,-2-2 0,9-7 0,-5 2 0,24-22 0,-36 32 0,36-35 0,-38 36 0,41-42 0,-37 37-3277,35-40 0,-36 43 3047,9-16-961,1 0 1191,-14 16 0,34-46 0,-36 46 0,32-40 0,-36 42 0,30-42 0,-30 40 0,25-40 0,-23 42 0,20-39 0,-6 12-3103,-2 1 3103,-1 5 3276,-5 2-3227,-6 15-49,20-47 0,-23 45 1212,20-48-1212,-15 23 0,2 3 0,1-26 0,-10 52 0,8-49 0,-8 49-1111,2-19 1111,-3 25 3276,0 1-2319,0-1 829,0 1-1786,0-1 0,0 1 0,0-1 0,0-8 0,0 6 0,0-41 0,0 35 0,-3-49 0,-1 49 0,-2-47 0,2 44 0,-5-46 0,8 51 1633,-8-23-1633,8 29 0,-1-2 0,-1 2 0,2 1 0,-2-1 0,3 1 0,0-1 0,-3-2 0,2 2 0,-10-29 0,9 23 0,-16-45 0,16 45 0,-18-49 0,17 49 0,-20-43 0,20 44 0,-23-38 0,22 38 0,-22-35 0,21 39 0,-25-41 0,23 39 0,-25-40 0,28 39 0,-22-27 0,21 28 0,-25-31 0,23 29 0,-28-29 0,28 31 0,-32-26 0,29 29 0,-26-22 0,27 26 0,-24-17 0,23 15 0,-25-10 0,25 11 0,-40-11 0,36 13 0,-21-7 0,8 3 0,15 5 0,-43-11 0,41 11 0,-53-11 0,20 5 0,1 0 0,-24-2 0,56 9 0,-42-3 0,45 3 0,-36-3 0,35 2 0,-41-2 0,41 3 0,-18 0 0,6 0 0,14 0 0,-26 3 0,27-2 0,-15 2 0,13-1 0,-2-1 0,4 2 0,5-3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1:51.492"/>
    </inkml:context>
    <inkml:brush xml:id="br0">
      <inkml:brushProperty name="width" value="0.2" units="cm"/>
      <inkml:brushProperty name="height" value="0.2" units="cm"/>
      <inkml:brushProperty name="color" value="#008C3A"/>
    </inkml:brush>
  </inkml:definitions>
  <inkml:trace contextRef="#ctx0" brushRef="#br0">645 1 24575,'-14'6'0,"2"-2"0,8 1 0,-2-4 0,3 2 0,-4 0 0,1-2 0,-1 4 0,1-4 0,-4 7 0,3-6 0,-8 9 0,7-9 0,-1 6 0,3-7 0,2 5 0,-5-3 0,2 1 0,0 1 0,-4-1 0,8 2 0,-26 6 0,22-4 0,-29 10 0,27-13 0,-9 4 0,-6 2-3277,-1 0 0,-3 3 2385,-4 3 892,22-15 0,-14 12 0,16-10 0,-18 8 0,15-4 0,-27 4 0,27-8 0,-27 10 0,28-9 0,-23 10 0,27-8 0,-17 2 0,21-2 0,-10-1 0,8-2 3276,-2 1-95,2-1-2192,-1-1-989,4 3 0,-2-2 0,6 2 0,-3 1 0,6-4 0,-5 6 0,5-8 0,0 13 0,-2-9 0,16 16 0,-16-13 0,27 19 0,-24-21 0,22 20 0,-23-21 0,19 19 0,-18-19 0,25 24 0,-22-22 0,27 25 0,-29-23 0,23 17 0,-25-20 0,20 20 0,-19-20 0,16 15 0,-18-17 0,12 10 0,-12-9 0,15 13 0,-14-10 0,14 9 0,-12-12 0,13 12 0,-15-12 0,8 5 0,-11-7 0,1-1 0,4-1 0,-6 5 0,6-6 0,-4 3 0,-1 0 0,3 1 0,-2-1 0,-1 3 0,3-5 0,-3 1 0,4 1 0,-4 1 0,3-1 0,-5 3 0,4-5 0,-1 7 0,2-6 0,4 12 0,-3-12 0,-1 9 0,0-10 0,-5 5 0,1-3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2:48:04.923"/>
    </inkml:context>
    <inkml:brush xml:id="br0">
      <inkml:brushProperty name="width" value="0.2" units="cm"/>
      <inkml:brushProperty name="height" value="0.2" units="cm"/>
      <inkml:brushProperty name="color" value="#AE198D"/>
      <inkml:brushProperty name="inkEffects" value="galaxy"/>
      <inkml:brushProperty name="anchorX" value="-10788.1543"/>
      <inkml:brushProperty name="anchorY" value="-13583.54395"/>
      <inkml:brushProperty name="scaleFactor" value="0.5"/>
    </inkml:brush>
  </inkml:definitions>
  <inkml:trace contextRef="#ctx0" brushRef="#br0">364 390 24575,'0'17'0,"0"-2"0,0-7 0,0-2 0,0-1 0,0 1 0,0 0 0,0 2 0,0-1 0,0 1 0,0 10 0,0-9 0,0 28 0,0-27 0,0 34 0,0-33 0,0 38 0,0-37 0,-3 42 0,2-42 0,-1 53 0,2-48 0,0 53 0,0-54 0,0 21 0,0-4 0,0-17 0,0 41 0,0-43 0,0 56 0,0-51 0,0 59 0,0-59-3277,0 54 0,0-56 0,2 73 1787,-1-72 1490,2 57 0,-3-54 0,2 52 0,-1-5 3276,1-9-2646,-1-5 1,-2-7 2645,1-28-1638,0 34 0,0-2-4915,0-35 2511,0 34 766,3-6 0,0 15 0,0 9 0,2 30 0,-4-65-3277,2 58 1186,-3-73 328,0 77 1763,-3-74 2393,2 60-2393,-1-54-3277,-1 51 2756,0-48 521,0 60 0,0-72-1544,-2 66 1544,4-66-2029,-7 67 2029,7-69 262,-4 69-262,4-70 2159,-4 55-2159,4-47 0,-6 44 0,5-40 0,-6 46 0,8-56 0,-8 63 0,7-64 0,-7 72 0,7-72 0,-1 30 0,-4 6 0,5-34 0,-9 77 0,8-78 813,-8 73-813,9-74-615,-4 34 1,-1 1 614,2-29 0,-4 69 0,5-75 0,-5 56 0,7-57 0,-10 65 0,10-65-1003,-4 68 1003,2-68-1002,0 73 1002,0-69 2029,-5 70-2029,6-38 0,-5 9 0,1 33 0,2-65 687,-2 25 0,2-2-687,2-28 0,-6 70 0,8-74 2497,-3 61-2497,3-66 0,0 56 0,0-57 0,-2 60 0,1-56 0,-2 25 0,3-33 0,0-3 0,0-1 0,0 1 3276,0 0-1600,0 0 1600,0-1-3244,0 1-32,-2 10 0,1-8 2224,-4 42-2224,2-26 0,-6 51 0,5-35-3277,-11 57 0,12-62 0,-10 63 1787,10-83-1544,0 63 3034,0-64-1860,0 66 1860,3-64 2112,-3 30-2112,3-12 0,-3 28 0,3-16 0,-3 9 625,1-19-625,1-20 3054,-4 55-3054,-1-13 0,2-9 0,-6 37 0,8-68 0,-6 57 0,8-59 1217,-5 46-1217,4-49-3277,-4 41 2820,4-43 14,-4 41 443,4-40 3220,-4 34-3220,4-35 2217,-1 25-2217,2-27 3276,0 12-344,0-14-1762,0 6-1170,-3-9 569,3 14-569,-3-13 0,3 17 0,0-15 0,0 12 0,0-12 0,0 6 0,0-6 0,0 4 0,-3-8 0,3 8 0,-3-8 0,3 6 0,0-4 0,0 6 0,0-4 0,0 9 0,0-9 0,0 9 0,0-9 0,-3 9 0,3-9 0,-3 4 0,3-5 0,0 5 0,0-4 0,3 9 0,-3-9 0,3 4 0,-3-5 0,3 2 0,-3-2 0,5 3 0,-4-4 0,2 1 0,-3 0 0,2 0 0,-1-1 0,1 1 0,-2 0 0,3 0 0,-3-1 0,3 1 0,0 2 0,-3-1 0,5 6 0,-1-6 0,-1 4 0,-1-5 0,-2 0 0,3-1 0,-3 6 0,3-4 0,0 9 0,-3-9 0,5 12 0,-4-11 0,2 8 0,-3-7 0,2 10 0,-1-8 0,1 12 0,-2-15 0,0 16 0,0-16 0,3 18 0,-2-18 0,1 21 0,-2-20 0,0 15 0,0-17 0,0 6 0,0-6 0,0 6 0,0-6 0,3 9 0,-3-9 0,3 4 0,-3-5 0,0 0 0,0-1 0,2 1 0,2 0 0,1-3 0,11 7 0,-7-5 0,30 8 0,-25-6 0,51 9 0,-43-11 0,68 15 0,-65-17 0,34 5 0,2 2 0,-29-6 0,37 1 0,1 1 0,-33 0-1639,33-3 1,0-1-1639,-32 2 1638,43 0 1,-1-1 148,-43-1-27,50 3 0,-2 0 1517,-54-4-1701,63 4 1701,-81-5 1825,4 0-1825,-6 0 0,1 3 2896,0-3-2896,-3 3 0,1-3 0,0 0 0,-1 0 0,1 0 0,2 0 0,0 2 0,71 4 0,-56 1-339,37-2 1,-2 0 338,-41-1-1237,35 2 0,2-1 1237,-35-4-949,37 4 0,-1 0 949,-40-4 0,37 4 0,-1 1 0,-33-5 0,30 3 0,0 0 0,-32-4 0,34 4 0,0 0 0,-34-3 0,37 2 0,0-1 0,-36-2 0,35 1 0,0 1 0,-34-2 0,31 2 0,0-1 0,-36-1 0,36 0 0,0 0 0,-34 0 0,79 0 0,-82 0 0,74 0 0,-73 0 374,42 0 0,4 0-374,-35 0 0,31 0 0,0 0 0,-36 0 0,31 0 0,-1 0 0,-27 0 0,37 0 0,-1 0 0,-39 0 1281,44 0-1281,-17 0 0,-28 0 0,67 0 0,-71 0 3034,64 0-3034,-13-3 3276,-11 3-2646,-1-3 1,-6 1-631,-33 1 0,35-2 0,2 1 3276,-33 1-1638,35-2 0,0 1-1406,-35 1-232,35 0 0,0 0 0,-35 1 0,40-2 0,1 1 0,-36 0 0,39 0 0,0 0 0,-39 1 0,31-1 0,-2-1 0,-36 1-1639,38-1 1,1-1-1639,-35 3 1638,47-2 1,1 1 148,-43 1-27,50 0 0,1 0 1517,-49 0-1015,47 1 1,0 1 1014,-50-2 0,47 2 0,0-1 0,-45-1 690,53 0-690,-74 0 0,67 0 0,-51 0 0,48 1 0,2 0 0,-45 0 0,45 0 0,0 1 0,-46-2-345,42 0 0,1 0 345,-45 0 0,44-2 0,-1 1 0,-42 0 0,42-1 0,0-1 0,-43 2 0,43 0 0,0 0 0,-42 1 0,42 0 0,0 0 0,-43 0 0,46-1 0,1-1 0,-44 2 0,43-2 0,-1 1 0,-48 1 0,53-1 0,1-1 0,-51 2 0,54-3 0,2 1 0,-51 1 0,43-2 0,0 1 0,-42 1 0,37 0 0,-2-1 0,-44 2 0,55 0 0,2 0 0,-51 0 0,56 0 0,-1 0 0,-56 0 0,63-1 0,2 0 0,-56 0 0,49 0 0,-3 0 0,-58 1 2029,42 0-2029,20-3 0,-52 2 0,46-1 0,11-1 0,-30 3 0,-4-1 1517,-2 0 0,3 0-1517,47 1 0,-15 0 3276,-57 0-2856,26 0 0,18 0 1,-19 0-421,-29 0 0,67 0-3277,-11 0 2017,-56 0-257,59 0 0,1 0 1517,-56 0 0,50 1 0,14 0 0,-35 0 0,-5-1 1517,-3 1 0,2 1-1517,35-2 0,-14 0 0,-50 0 0,52 0 0,-65 0 3276,2 0-3245,-1 0-585,-3 0 554,-3 0 0,-2 2-261,2-1 261,1 1 0,0-2 0,-1 0 0,1 0 3276,4 0-781,2 0-2495,0 0-3277,80-2 1932,-66 1-294,57-1 1,-1-1 1074,-56 2-853,45-1 0,-3-1 1417,-50 2-1015,45-2 1,1-1 1014,-43 2 0,40-1 0,-1 1 0,-45 2 0,36 0 0,0 0 0,-37 0 0,42 0 0,2 0 0,-39 0 0,41 0 0,0 0 0,-42 0 0,38 0 0,0 0 0,-39 0 272,41 0 0,2 0-272,-36 0 0,37 1 0,-1 1 0,-40-2 315,37 3 0,1-1-315,-38-1 0,35 2 0,1-1 0,-35-1-309,36 1 0,0 1 309,-35-2 0,41 0 0,1 0 0,-42-1-278,42 2 0,0 1 278,-43-2 0,47 3 0,0 0 0,-44-3 0,52 1 0,1 1 0,-51-2 0,49 0 0,-2 0 0,-53-1 0,45 0 0,0 0 0,-46 0 0,49 1 0,2-2 0,-46-1 0,49 1 0,-2 1 0,-51-3 0,46 2 0,-1 0 0,-47 0 0,36 0 0,2-1 0,-33 2 2029,32 0-2029,4 3 3034,-43-2-3034,33 1 0,9 1 0,6-3 0,12 3 225,-17-3 0,-8 0-225,-27 0-1592,29 1 1,-3 0 1591,-32 0-699,34 1 1,1-1 698,-31-1 0,40 0 0,-1 0 0,-44 0 1142,45 0-1142,-62 0 0,49 0 0,-38 0 0,38 0 0,1 0 0,-33 0 0,29 0 0,-3 0 0,-31 0 0,59 0 0,-62 0 3057,29 0-3057,1 0 0,4-6 0,8 5-1343,7-7 1343,-47 8 2750,53-8-2750,-55 7-2374,63-7 2374,-64 7-2736,71-4 2736,-68 4 457,66-7-457,-69 7 0,22-4 233,-5 2-233,-16 3 0,48-5 0,-45 4 0,58-2 0,-55 3 0,75 0 0,-75 0 0,36 0 0,0 0 0,-37 0 1183,35 0 1,12 0-1184,25 0 577,-9 0-577,-11 0 0,-10 0 3276,-43 0-2646,37 1 1,0 1 2645,-36-2-1638,31 2 0,0-1-1406,-29-1-232,69 0 0,-73 0 0,60 0 0,-64 0 0,40 0 0,-44 0 0,9-3 0,-17 0 0,1 0 0,0-2 0,0 1 0,0-1 0,-1-4 0,-1 3 0,1-11 0,-2 10 0,3-23 0,-2 18 0,6-26 0,-6 26 0,7-36 0,-7 36 0,4-43 0,-4 43 0,1-17 0,-2-16 0,0 29-3277,-5-81 0,4 79 1946,-5-34 0,1-1 1331,4 30-1712,-10-73 1712,10 70 0,-9-70 0,8 68-1582,-3-25 0,0 0 1582,4 26 0,-4-32 0,-1 0 0,5 36-252,-5-39 0,-1-1 252,5 34-622,-5-27 0,1 1 622,5 30 1149,-4-26 0,-1-5-1149,0-3 3276,-1-17-3116,0-11 3116,3 68-3253,0-32 0,0 0 3253,0 32-1638,-2-35 0,2 0-1406,2 37-232,-2-37 0,0 0 0,4 35 0,-3-34 0,1 1 0,1 35 0,-2-69 0,3 68 0,-2-77 0,1 74 0,-2-45 0,1-1-3277,1 42 0,-1-58 644,2 32 2633,0 26 0,0-25 0,0-8 0,-3-14 0,2-2 0,0 16 0,0 9 650,1 29-650,0-43 0,0 54 1577,0-39-1577,0 27-3277,-3-69 2075,3 71 1202,-3-31-808,3 41 808,0 3 3276,0-3-3238,0 1 887,0 1-925,0-1 3276,0 2-375,0 0-1070,0-2-1831,0-53 0,0 38 0,0-30 0,0-1 0,0 34 0,-1-31 0,-1-1 0,2 29 0,-6-64 0,6 70 0,-3-22 0,3-2 0,0 24 0,-2-61 0,1 62 0,0-34 0,-1-2 0,2 32 0,-2-34 0,-1 1 0,2 33 0,-7-70 0,7 72 0,-4-68 0,5 67 0,-3-58 0,3 61 0,0-57 0,0 57 0,-5-63 0,3 63 0,-5-64 0,6 62 0,-4-61 0,4 65 0,-1-52 0,2 51 0,0-51 0,0 46 0,-3-59 0,2 58 0,-4-55 0,4 57-3277,-1-50 0,2 52 0,-3-56 1787,3 58 1490,-3-69 0,3 26 0,0 0 0,0-18 3276,0 63-2015,0-52 2015,0 38 0,0-37-3044,0 39-232,-3-35 0,3 46 0,-3-59 0,3 58-1682,0-27 1682,0 36 0,0-31 0,0 23 0,0-39 0,0 44-334,-2-31 334,1 29 0,-2-31 0,3 32 0,0-35 0,0 34 0,0-37 0,0 37 0,-2-31 0,1 32 0,-2-27 0,3 27 0,-2-27 0,1 28 0,-1-31 0,2 29 0,-3-31 0,2 32 0,-4-32 0,4 31 0,-4-29 0,5 31 0,-3-26 0,3 26 0,-3-25 0,3 24 0,-3-27 0,3 27 0,0-27 0,0 27 0,-2-24 0,1 25 0,-2-34 0,3 32 0,-2-45 0,1 44 1652,-2-38-1652,3 32 364,0-24-364,0 22 0,0-26 0,0 29 0,0-25 0,0 30 0,0-23 0,0 26 0,0-23 0,0 23 0,0-23 0,0 23 0,0-34 0,0 32 0,0-39 0,0 39 0,-2-40 0,1 40 0,-1-31 0,2 27 0,0-8 0,0 12 0,0 5 0,0 1 0,0-1 0,0-3 0,0 3 0,0-3 0,-3-4 0,2 5 0,-1-11 0,-1 14 0,2-13 0,-1 13 0,2-14 0,-3 12 0,3-7 0,-3 8 0,3-3 0,0 4 0,-3 1 0,-2 2 0,-2 4 0,-1-1 0,-14 7 0,12-7 0,-35 12 0,31-9 0,-44 10 0,39-11 0,-47 10 0,50-11 0,-55 11 0,57-12 0,-57 9 0,57-6 0,-52 7 0,53-7-3277,-50 6 0,50-9 0,-63 12 1787,60-11 499,-65 11 991,66-12 0,-48 9 0,46-6 0,-45 5 0,41-4 3276,-32-1-2506,33-2-770,-43 3 0,40-4 0,-64 10 0,68-10 0,-65 9 0,66-8 0,-63 8 0,63-9 0,-62 7 0,63-8 0,-56 5 0,59-4 0,-70 4 0,64-4-3055,-75 4 3055,73-4-1517,-29 0 0,-1 0 1517,28-1-623,-34 2 1,-2 1 622,35 1 0,-30 0 0,2 0 0,34 2 0,-31-3 1309,-6 2-1309,33-4 0,-29 2 0,1-1 0,28-1 0,-72 4 0,76-4 1579,-75 1-1579,17-2 3276,6 0-2990,-1 0 0,8 0 1794,38 0-2080,-52 0 0,-1 0 3276,50 0-1638,-61 0 0,-2 0-1406,57 0-232,-63 0 0,1 0 0,63 0 0,-47 0 0,2 0 0,51 0-1639,-31 0 1,1 0-1639,35 0 1638,-31 0 1,0 0 148,33 0-27,-38 0 0,0 0 1517,35 0-1015,-53 0 1,-2 0 1014,48 0 0,-64 0 0,-2 0 0,57 0 0,-49 0 0,0 0 0,55 0 2029,-50 0-2029,-8 0 3034,60 0-3034,-48 1 0,1 1 0,48-2 0,-43 3 0,-15 0 0,13-3 0,2 0 0,8 1 0,-4 1 0,-13-2 0,-7 0 0,18 0 0,13 0 0,-9 0 0,7 0 966,40 0-966,4 0-923,2 0 923,-6 0 0,11 0 0,-11 0 0,3 0 0,1 0 0,-4 0 0,8 0 0,-8 0 0,3 0 0,1 0 0,-9 0 0,-10 0 0,-35 3 0,-5 1 0,8-2 0,-9 1 0,-16 1 0,20-1 3276,24-2-2849,-20 1 0,-19 0 1,20 0 2848,21-2-2751,-18 1 1,-18 0 0,17 0 1341,21-1-1867,-29 1 0,-21 0 0,19 0 0,21 0 0,-29 0 0,-23 0 0,24 0 0,35-1 0,-30 0 0,-23 0 0,24 0 0,36 0 0,-21 0 0,-26-1 0,-1 0 0,22 1-630,6-1 630,-29 0 0,-26 0 0,29 0 0,40 1 0,-36-1 0,-27-1 0,22 1 0,26 0 0,-30-1 0,-25 0 0,28 1 0,38 1 0,-27 0 0,-20 0 0,22 0 0,30 0 0,-32 0 0,-22 0 0,23 0 0,34 0 0,-21-1 0,-18 0 0,20 0 0,27 1 0,-62-3 0,-3 0 0,53 3 0,-16-1 0,-15 1 0,18-2-3277,27 0 400,-55 1-400,-1-2 2427,48 3 850,-41-1 0,0 0 0,37 0-1585,-43 0 0,2 0 1585,47 1-1060,-55-2 1,-1 1 1059,56 0 0,-57-1 0,0-1 0,51 2 922,-42-1 1,-12-1-923,32 2 0,4-1 0,3 0 0,2 1 0,5-1 0,3 1 0,-19 1 0,43 0 821,-40 1 1,-2-2-822,33-1 0,-39 1 0,-11 1 0,29-3 0,3 1 1638,-1 1 0,-2 1-1352,-30-3 0,12 1-286,43 1 0,-56-1-2457,11 2 2457,50 0-1517,-49 0 0,-2 0 1517,47 0-1015,-57 0 1,-1 0 1014,54 0 1014,-44 0 1,-11 0-1015,-2 0 3034,-1 0-3034,15 0 0,10 0 0,38 0 0,-37 0 0,2 0 0,41 0 0,-39-2 0,1 1 0,35 0-1517,-49-1 0,-1-1 1517,45 2-1015,-53-1 1,1-1 1014,54 3 0,-47-2 0,3 1 0,49 1 2029,-42 0-2029,-28-3 3034,64 3-3034,-38-1 0,-13-1 0,26 1 0,3 0 0,-35 0 0,3-2 0,12 1 0,48 1-1517,-52 0 0,0-1 1517,50 2-1015,-40 0 1,2 0 1014,44 0 0,-75 0 0,76 0 0,-81 0 0,82 0 560,-33 0 1,0 0-561,33 0 0,-68 0 0,72 0 0,-57 0 0,57 0 632,-70 0-632,64 0-629,-30 0 1,0 0 628,30 0 0,-34 2 0,0-1 0,35 0 0,-34 0 0,1 0 0,35-1-496,-82 0 496,80 0 0,-34 0 0,-1 0 0,35 0 0,-35 0 0,1 0 0,35 0 0,-35 1 0,1 1 0,34-2 1156,-77 3-1156,77-3 0,-59 2 0,61-1 569,-55 2-569,57-3 2883,-26 0-2883,14 0 0,15 0 0,-34 2 0,34-1 0,-34 1 0,34-2 0,-31 3 0,32-2 1447,-19 1-1447,19-2 0,-5 0 0,9 0 0,4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18:30.384"/>
    </inkml:context>
    <inkml:brush xml:id="br0">
      <inkml:brushProperty name="width" value="0.2" units="cm"/>
      <inkml:brushProperty name="height" value="0.2" units="cm"/>
      <inkml:brushProperty name="color" value="#008C3A"/>
    </inkml:brush>
  </inkml:definitions>
  <inkml:trace contextRef="#ctx0" brushRef="#br0">0 8408 24575,'16'3'0,"-3"-3"0,-7 3 0,0-3 0,-1 0 0,6 2 0,-4-1 0,4 2 0,0-3 0,-1 0 0,19 0 0,-16 0 0,11 0 0,7 2 0,12 1 0,-4 1-3277,33 1 0,-54-5 3047,62 5 230,-59-4-3277,54 4 2017,-59-4-1774,54 1 3034,-56-2-1646,59 3 1646,-59-2 0,53 4 0,-54-5 0,49 5 0,-49-4 381,49 4-381,-50-4-415,53 4 415,-52-2 0,70 3 0,-66-3 0,34 0 0,2-1 0,-32-1-175,34 1 1,2 1 174,-33-2 0,35 0 0,-1 0 0,-35-1 774,29 0 1,2 0-775,-30 0 2594,74 0-2594,-58 0 0,60 0 0,-66 0 0,21 0 0,-3 0 0,-27 0-153,30-1 0,2 0 153,-26 0-1249,27-2 0,0 1 1249,-24 1 0,26-3 0,-3 0 0,-36 3 0,35-4 0,-1 0 0,-36 3-670,36-2 1,0 0 669,-36 4 0,39-3 0,0 1 0,-37 1 752,35-2 0,2 1-752,-30 1 1149,23-2 0,2 1-1149,-15 1 0,12-2 0,1-2 0,-14 1 0,16 0 0,-2 0 0,-23 1 0,29-2 2246,-50 4-2246,4-2 869,-5 3-869,5 0 0,-5 0 0,5 0 0,-2 0 0,0 0 0,2 0 0,-4 0 0,4-2 0,-2 1 0,10-2 0,-5 3 0,54-2 0,-29 1 0,29 0 0,4 0 0,-11-2 0,22 3 0,0-1 0,-28-1 663,35 2-663,-32-1 0,-5-1 0,-4 2 0,45-2 0,2 1 0,-38 1 0,7 0 0,14 0 0,-14 0 0,-12-3 0,15 3 0,17 0 0,-16 0 3276,-8-3-2440,-1 3 0,13 0 0,-2 0-836,19 0 0,-5 0 1168,-17 0 1,3 0-1169,10 0 0,7 0 0,-18 0 0,-7 0 0,1 0 0,14 0 0,-14 0 0,-5 0 0,27 0 0,-3 0 0,-34 0 0,19 0 0,-1 0 0,-24 0 74,14-1 0,7-1-74,-9 0 0,-3-1 0,40-1 0,-5-2 0,-5-1 0,-40 5 0,25-3 0,3 1 0,-13 3 0,9-1 0,-1-1 0,-16 0 0,10 0 0,-1 0 0,-17-1 0,13 1 0,1-1 0,-10 0 0,8-2 0,0 1 0,-2 1-1639,13-3 1,1 1-1639,-14 4 2714,19-5 0,-4 1 563,-33 4 0,38-5 0,-12 1 0,-24-1 0,64-6 0,-67 5-3277,62-10 2492,-72 12 4061,66-14-3132,-68 14 1211,67-18-1355,-33 8 0,9-2 0,11-4 0,-47 17-1816,13-8 1816,-29 13 3276,23-11-1023,-16 7-5530,61-15 1642,-55 11 1259,60-14 376,-60 15 0,50-15 0,-47 14 0,44-13 0,-42 10-2536,59-13 2536,-60 15-658,65-17 658,-70 20 3276,65-20-3020,-52 17-256,48-17 0,-52 17 0,44-23 0,-49 23 0,45-26 0,-44 21-3277,34-25 2923,-40 26 3630,33-28-2917,-36 33-3621,47-42 3262,-46 40-2551,53-42 2551,-62 44 2739,50-40-2739,-49 35-2683,51-51 2683,-50 46 0,41-53 0,-46 61 2722,33-55-2722,-28 51 0,27-52 0,-26 42 0,23-41 0,-22 39 0,22-43 0,-25 44 0,20-50 0,-24 51 0,18-54 0,-20 53 0,14-53 0,-15 48 0,8-48 0,-9 50 200,1-15-200,-2-2 0,0-17 0,0 3 3276,0 2-2139,-3 17-1137,0 19 0,0-43 0,0 38 0,0-39 0,-3 39 0,-5-44 0,3 45 0,-10-44 0,10 45 0,-11-48 0,11 52 373,-16-53-373,5 30 0,0-1 0,-8-9 0,22 38 0,-19-31 3276,13 27 0,-19-37-3044,18 40-232,-17-36 0,18 39 0,-22-43 0,20 39 0,-21-41 0,23 42 0,-22-35 0,18 31-3277,-22-38 0,24 42 3047,-22-37 230,21 38 0,-22-34 0,18 27 0,-22-35 0,22 37-3277,-28-46 2017,32 49 1248,-33-49 12,30 49 0,-29-45 0,25 38 0,-25-35 0,30 37 0,-32-40 0,31 38 0,-31-43 0,26 41 0,-27-47 0,25 43 0,-28-51 0,25 45 1202,-5-9-1202,16 23 0,-9-10 0,12 12 3276,-11-13-1427,-3-15-1849,11 25 0,-27-52 0,25 46 0,-20-44 0,23 45 0,-23-49 0,26 52 0,-23-50 0,21 48 0,-17-46 0,17 43 0,-13-42 0,16 45 0,-13-43 0,13 44 0,-11-45 0,15 45 0,-12-49 0,12 50 0,-13-55 0,10 52 0,-9-50 0,9 50 0,-10-49 0,13 51 0,-9-48 0,12 50 20,-10-49-20,7 23 0,-4-6 0,5-9 0,0 40 3276,0-37-1566,3 36-1710,-3-41 0,3 37-3277,3-45 0,-3 52 0,8-71 1787,-7 75-1544,7-57 3034,-7 65-12,6-41 12,-3 33 0,7-45 0,-5 38 0,10-36 0,-8 36 0,11-36 0,-12 42 0,14-57 0,-13 61 0,18-75 0,-17 79 0,19-79 0,-21 77-2017,26-70 2017,-29 67 1995,27-52-1995,-23 46 0,19-42 0,-16 43 3017,13-38-3017,-16 46 3276,5-19-2041,0 6-1158,-5 11-77,18-27 0,-4 12 0,0 5-3277,9-13 2017,-22 34 1260,17-28 0,-16 24 0,15-21 0,-12 16 3276,14-13-2015,-16 13 2015,15-13 0,-18 13-3044,21-16-232,-20 18 0,20-20 0,-21 26 0,16-23 0,-16 24 0,15-20 0,-14 15 0,14-9 0,-15 6 0,16-6 0,-19 8 0,16-8 0,-17 15 0,7-9 0,-5 12 0,-3-7 0,2 7 0,-4-4 0,4 2 0,-2-1 0,3 2 0,0-1 0,-3 0 0,2 0 0,-2-3 0,0 3 0,2-3 0,-1 3 0,-1-2 0,2 2 0,-2-3 0,3-3 0,0 5 0,-3-3 0,-1 3 0,1 1 0,3-7 0,-5 8 0,1-6 0,-13 11 0,4-3 0,-2 5 0,4-4 0,2 1 0,-8 4 0,4-5 0,-15 12 0,16-9 0,-15 7 0,17-8 0,-10 2 0,8-1 0,-11 1 0,10-2 0,-20 8 0,18-9 0,-23 10 0,18-8 0,-22 10 0,16-10 0,-21 11 0,23-10-3277,-33 8 0,36-9 3047,-35 4 230,34-5 0,-22 3 0,23-3 0,-3 2 0,12-4 0,2 4 0,17-4 0,-9-1 3276,14-1 0,-15-2-3044,3 3-232,5-5 0,-2 1 0,18-7 0,-7 5 0,21-8 0,-18 7 0,17-9 0,-23 8 0,15-5 0,-18 6 0,15-1 0,-15 2 0,21-3 0,-23 6 0,9-3 0,-15 6 0,0 0 0,-1 0 0,1-2 0,0 1 0,2-4 0,-1 4 0,9-4 0,-6 2 0,17-6 0,-16 5 0,20-6 0,-19 9 0,20-7 0,-18 7 0,18-4 0,-18 2 0,18-3 0,-20 3 0,9-3 0,-15 6 0,2-3 0,-4 1 0,1 1 0,-2 6 0,0 0 0,0 5 0,-3-1 0,0 0 0,0 7 0,0-3 0,2 14 0,-1-13 0,1 26 0,-2-27 0,3 31 0,-2-34 0,1 29 0,-2-29 0,0 32 0,0-32-3277,-2 32 0,1-32 3047,-2 21 230,3-20 0,-2 13 0,1-14 0,-2 4 0,1-11 0,1 2 0,-1 1 3276,2 0 0,-3 0-3044,2-1-232,-1-2 0,2 3 0,-3 0 0,2 0 0,-4-3 0,5 4 0,-6 0 0,6 2 0,-5-3 0,4-1 0,-2-2 0,1 3 0,-2 2 0,1-2 0,-5 5 0,7-4 0,-7 6 0,5-9 0,0 7 0,0-8 0,1 0 0,-2 2 0,1-2 0,-2 3 0,2-3 0,-1 2 0,2-1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18:35.059"/>
    </inkml:context>
    <inkml:brush xml:id="br0">
      <inkml:brushProperty name="width" value="0.2" units="cm"/>
      <inkml:brushProperty name="height" value="0.2" units="cm"/>
      <inkml:brushProperty name="color" value="#13DBFF"/>
    </inkml:brush>
  </inkml:definitions>
  <inkml:trace contextRef="#ctx0" brushRef="#br0">1 0 24575,'18'0'0,"-2"0"0,-9 0 0,0 0 0,0 0 0,0 0 0,0 0 0,0 0 0,9 0 0,-7 0 0,19 0 0,-15 0 0,34 0 0,-24 0 0,56 0 0,-53 0 0,64 0 0,-70 0 0,73 3 0,-75-2-3277,93 1 0,-90-2 1638,42 0 1,1 0 148,-39 0-1544,93 0 3034,-96 0-388,77 0 388,-82 0 2612,51 0-2612,-56 0 819,16 3 0,-23-3 0,1 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18:37.666"/>
    </inkml:context>
    <inkml:brush xml:id="br0">
      <inkml:brushProperty name="width" value="0.2" units="cm"/>
      <inkml:brushProperty name="height" value="0.2" units="cm"/>
      <inkml:brushProperty name="color" value="#13DBFF"/>
    </inkml:brush>
  </inkml:definitions>
  <inkml:trace contextRef="#ctx0" brushRef="#br0">231 1 24575,'15'6'0,"-5"2"0,-4-7 0,-5 4 0,5-2 0,-2 0 0,6 5 0,0-4 0,4 10 0,-3-10 0,8 12 0,-13-12 0,18 13 0,-21-10 0,25 12 0,-21-11 0,24 13 0,-24-13 0,20 11 0,-21-12 0,23 12 0,-23-12 0,22 12 0,-22-14 0,16 8 0,-17-9 0,11 4 0,-12-4 0,6-2 0,-6 1 0,2-3 0,-2 6 0,3-6 0,0 3 0,-1-1 0,1-1 0,0 2 0,-15 4 0,4-5 0,-12 6 0,12-5 0,-5 0 0,4 3 0,-14 2 0,6-2 0,-19 8 0,21-7 0,-29 11 0,31-12 0,-29 14 0,28-17 0,-19 14 0,20-15 0,-20 14 0,19-14 0,-31 13 0,29-10-3277,-29 5 0,34-4 3047,-21 0 230,21 0 0,-12-1 0,11-1 0,-5 1 0,5-5 3276,-8 8 0,8-7-3044,-12 7-232,15-5 0,-14 3 0,14-3 0,-5 2 0,3-4 0,4 4 0,-4-4 0,3 4 0,-3-2 0,4 0 0,-4 2 0,3-2 0,-3 3 0,7 0 0,-3 0 0,0-1 0,2 1 0,-5 0 0,5 0 0,-5 2 0,2-4 0,0 4 0,-2-8 0,5 5 0,-2-1 0</inkml:trace>
</inkml:ink>
</file>

<file path=ppt/ink/ink68.xml><?xml version="1.0" encoding="utf-8"?>
<inkml:ink xmlns:inkml="http://www.w3.org/2003/InkML">
  <inkml:definitions>
    <inkml:context xml:id="ctx0">
      <inkml:inkSource xml:id="inkSrc0">
        <inkml:traceFormat>
          <inkml:channel name="X" type="integer" min="-2.14748E9" max="2.14748E9" units="dev"/>
          <inkml:channel name="Y" type="integer" min="-2.14748E9" max="2.14748E9" units="dev"/>
          <inkml:channel name="F" type="integer" max="32767" units="dev"/>
        </inkml:traceFormat>
        <inkml:channelProperties>
          <inkml:channelProperty channel="X" name="resolution" value="1000" units="1/dev"/>
          <inkml:channelProperty channel="Y" name="resolution" value="1000" units="1/dev"/>
          <inkml:channelProperty channel="F" name="resolution" value="0" units="1/dev"/>
        </inkml:channelProperties>
      </inkml:inkSource>
      <inkml:timestamp xml:id="ts0" timeString="2025-01-16T12:11:40.932"/>
    </inkml:context>
    <inkml:brush xml:id="br0">
      <inkml:brushProperty name="width" value="0.035" units="cm"/>
      <inkml:brushProperty name="height" value="0.035" units="cm"/>
    </inkml:brush>
    <inkml:brush xml:id="br1">
      <inkml:brushProperty name="width" value="0.025" units="cm"/>
      <inkml:brushProperty name="height" value="0.025" units="cm"/>
    </inkml:brush>
  </inkml:definitions>
  <inkml:trace contextRef="#ctx0" brushRef="#br0">1300 40723 144,'0'0'224</inkml:trace>
  <inkml:trace contextRef="#ctx0" brushRef="#br0">1202 43271 5136,'0'0'22511,"16"0"-21879,-6 0-104,2 0-80,2 0-96,0 0-72,0 0-96,-2 0-64,-2-2 32,0 2-416,0-2 56,0 2-384,-4 0-272,0-2 0,0 2-56,0 0-88,-4 0-48,0 0-64,4 0 16,-4 0-304,2 0-288,-2 0-368</inkml:trace>
  <inkml:trace contextRef="#ctx0" brushRef="#br0">1202 40741 3768,'0'0'15815,"-12"-2"-14975,8 2-56,0-2-40,0 2-96,2 0-40,-4 0-8,4-2-32,-2 0-24,0 0-8,2 2 528,0-2 24,0 0-568,2 0 8,2-2-32,0 2-80,0 0-112,4 0-64,0 0-64,0 2-48,4 0-24,0 2-32,6 0-8,0-2-32,0 2 8,2-2-8,2 0 0,-4 0-8,-2 0 8,2 0-16,-6 0 8,2 2-256,-4-2-264,-2 2-304,0-2-400,0 2-376,-2-2-368,0 0-624</inkml:trace>
  <inkml:trace contextRef="#ctx0" brushRef="#br0">1196 45785 3920,'0'0'26399,"4"10"-26119,4-8-32,-2 0-16,2-2-56,0 2-8,0 0-40,2-2-32,2 4-32,-2-2-16,0-2-8,0 0-16,-4 0 0,2 0-16,-2 0 16,0 0 0,0-4-8,0 2 8,-2-2-16,-2 4 8,0-2 16,0-2-208,0 2-168,0 0-872,-2-4-4184</inkml:trace>
  <inkml:trace contextRef="#ctx0" brushRef="#br0">1288 40765 2904,'0'0'18383,"0"14"-18031,-2-12-56,2 2 16,0 0-56,-2-4-48,2 4-32,0 2-48,0-4-24,0 0 24,0 2-16,0 2-16,0 0 24,0 2 8,0-2 0,0 4-24,0-4-8,0 2-8,0 0-16,0 0 16,0-2 8,0 0-8,0 0 8,0 0 8,0 0-16,0 0 8,0-2 8,0 0-16,0-2 16,0 2 16,0-2 48,0 6 24,0-4 40,0 2-16,0 0 16,0 0-24,0 2-16,0 0-40,0 2-16,0-2-40,0 2-8,0 0 0,0 0-24,0-2 0,0-2-24,0 2 8,0-2-8,2-2-16,-2 2 0,0 0-8,0 0 8,2 0-8,-2-2-8,0-2 32,2 2 24,-2 0-24,0 2-8,2 2 8,-2-2-24,0 0 0,0 2 0,0 2 0,0 0 0,0-2 0,0 0-8,0 0 8,0 2-8,0-2 8,0 0-8,0-2 0,0 2-8,0-2 8,0 2 8,0-4 0,0 0-8,0 2 16,0 2-16,0-2-16,0 2 8,0-2 8,0 4 0,0-2 0,0 0 0,0 2-8,0-2 0,0 0 0,0 2 0,0-2 8,0 0 8,0-4 0,0 4 0,0-2-16,0-2 8,0 2 0,0-2-16,0 2 16,0-2 8,0 0-8,0-2 24,0 0-8,0 4 0,-2-4-8,2 2 0,0 2 0,-2 2-16,0-2 8,2 2 0,-2 0 0,2 0 0,0 2 0,0-2 0,-2 0-8,2 0 0,0-2 0,-2 2 16,2-2-16,-2 0 8,2 2-8,0-2 0,-2-2 0,2 2 16,0-4-16,-2 2 8,2 2-8,0-2 8,0 2-8,0-2 0,0 2 16,-2 0 0,2-2 48,0 4-40,0 0 24,0 2-24,0 2 8,0-4 0,0 2-8,0-4 0,0 2-24,0-4 16,0 4-8,0-2 8,0 2-8,0-2 0,0 0 0,0-2 0,0-2 8,0 6-8,0-2-8,0-2 8,0 2-8,0 0 8,0 2 0,0-2 0,0 0 0,0 4-8,0-2 8,0 0-8,0 2-8,-2 0 16,2-2 0,0 2 0,0-4 0,-2 2 8,2 0-8,0-2 0,0 0 0,0-2 0,0 4 0,-2-2 0,2 2-8,-2-2 0,2 4 8,0-4-8,0 2 0,0 0 0,0 4 8,0-2 0,0 2 0,0-2-8,0 0 0,0-2 8,0 0-8,0 0 8,0 0-8,0 0 0,0-4 0,0 0 0,0 0 0,0 2 0,0 2 0,0 2 8,0-2-8,0 4 0,0-2 0,0 0 0,0 4 8,0 0-8,0-4 8,0-2 0,0 0 0,0 2-8,0-2 8,0-4 0,0 4-8,0-2 0,0 2 0,0 0 0,0 0 0,0 2 8,0 2 0,0-2 0,0 2-16,0 0 8,0-2 8,0 0-8,0-2 0,0 2 0,0-2 0,0 2 16,0-2-16,0-4 0,0 6 0,0-2 0,0 2 16,0 0-16,0-2 0,0 2-8,0 0 8,0 0 8,0 0-16,0 0 8,0-2 16,0 2-16,0-6 0,0 4 8,0 0-8,0 0 0,0-4-8,-2 2 16,2 2-8,0-2 0,-2 0 0,2 2 0,-2 2 0,2-2 0,0 2 0,-2-2 0,2 2 0,0 0 8,0-4-8,0 2 0,0 0 0,0 2 8,0 0-8,0-2 0,0 0 0,0-4 0,0 2 0,0 0 0,0 2 16,0 0-8,-2 0-8,2 2 0,0 0 8,0 0-16,0-2 8,0 2-8,0 0 8,0 0 0,0-2 0,0-2 8,2 0-8,-2 2 0,0 2 8,0-2-8,0-4 0,0 2 0,0 0 8,0 4-16,0-6 8,0 6 0,0-2 8,0 2 0,0-2 0,0 2-8,0 0 0,0-2-8,0 2 8,0 0 8,0 0 0,0-2 0,0 4 0,0-8-8,0 2 8,0 2-8,0-2-8,0 0 8,0 2 8,0 2-8,0-4-8,0 2 8,0-2 0,0 4 0,0 2 0,0-2-8,0 0 8,0 2 0,0-4 0,0 0 8,0 0 0,0 0-8,0 0 8,0 0-16,0-4 16,0 2-16,0 0 8,0 0 0,0 4 0,0-2 8,0 0-16,-2 2 8,2 0 8,0-2-8,0 2 8,0 0 0,0-2-8,0 2 0,0 0 0,0-2-8,0-2 8,0 2 0,0 0 8,0 2 0,0-2-8,0 4-8,0-2 8,0-2 0,0 2 0,0 0 0,0 0 0,0 0 8,0 0-16,0-2 8,0 2 0,0 0 0,0-2 0,0 2 0,0-2 0,0-2 0,0 0 0,0 2 0,0 2 0,0 0 0,0 0 0,0 0 0,0 0 0,2 4-8,-2-4 16,0 2-8,0 0 0,2 0 0,-2-4-8,0 2 8,0-2 0,0 2 8,2-2-8,-2 2 8,0-2-8,0 4 0,0-2 0,0 0 0,0 2 0,0 0 0,0-2 0,0 0 0,0 0 0,0 0 8,0-2 0,0-2-8,0 2 0,0-2 8,0 4-8,0 0 0,0-2 0,0 2 8,0 0-16,0-2 8,0 2 0,0 0 0,0-2 0,0 2-8,0 2 0,0-4 8,0 2 8,0-2-8,0 0 0,0-2 0,0 2 0,0 0-8,0 0 8,0 0 0,0 0 8,0 2 0,0 0 0,-2 0-8,2 2 0,0-2 0,-2 0 8,2 0-8,0 0 0,-2 0 0,2 0 8,0-4 0,0 0-8,0 2-8,0 0 8,0 2 0,0-2 0,0 2 0,0 0-8,0 2 16,0 0-8,0 2 8,0-2-16,0-2 16,0 2-16,0-2 0,0 0 8,0 0 0,2 0 0,-2-2 8,0 2 0,0-2-16,0 2 8,0 4 0,0-4 0,0 0-8,0 0 8,0 2 0,2-2 0,-2 2 8,0-4-8,0-2 8,0 2 0,2 2-16,-2-4 48,0 2-8,0 4 0,2-2-16,-2-2 0,0 2-8,0 2 8,0-2-8,0 2 0,0 2 0,0-4-8,0 0 8,0-2 0,0 4-8,2-2 0,-2 0 8,0-4 0,0 2-8,0 4 8,0-2-8,0 2 0,0-2 8,0 0-8,0 0 8,2 2-8,-2 2 8,0-4 0,0 0 8,2-4-16,-2 4 0,0-2 8,0 0 0,0 2 0,0 0-8,0-2 0,0 0 8,0 4 0,0 0-8,0 2 0,0-4 0,0 0 8,0 2-8,0-4 0,0 0 0,0 2 0,0 0-8,0-2 16,0 2-8,0-2 0,0 6 8,0-2-8,0 0 0,0-2 0,0 2 0,0 2 8,0-4 0,0 2-16,0-6 16,0 0 0,0 2-8,0 0 0,0 2 0,0-2 8,0 2-8,0-2 8,0 4-8,0-2 0,0 2-8,0 0 16,0 0-8,0 0 0,0 0 8,0 0-8,0-2 0,2-2 8,-2 0 0,0 2 0,0-2-8,0 4 0,0 0 0,0 0 0,0-2 8,2 2-16,-2 4 24,0-4-16,2 0 8,-2-4-16,0 0 0,0 2 8,0 0 0,0 0 0,0 0 0,2-2 8,-2 2-8,0 0 0,2 4 0,-2-2 8,0-2-8,0 2 8,0-2-8,0 0 0,2 2 0,-2-6 0,0 2-8,0-2 16,0 0-8,0 0 8,0 2-8,0-2 0,0 4 0,0-2 0,0 0 0,0 0 0,0 2 8,0 0 0,0-2-8,0 2 0,0 0 0,0-2 0,0-2 0,0 4 0,0-4 0,0 0 0,0 2 0,0-2 0,0 2 0,0-2 0,0 0 0,0 0 0,-2 2 16,2-2-16,0 2-8,0 0 16,0 0-8,0 0 0,0-2 0,0 0 0,0 2 8,0 0-8,0-2 0,0 2 0,0 0 0,0-4-8,0 2 16,0 2-8,0-6 0,0 0 0,0 2 8,0 0-8,0 0-8,0 2 8,0 2 0,0-2 0,0-2 0,0 4 0,0-2 0,0 0 0,0 2 0,0 0 8,0 0-16,0 0 8,0-2 32,0 0 32,0 0 8,0 0 16,0-2 0,0 2 0,0-2-16,0 0-24,-2-2-8,2 4-8,0-4 8,0-2-16,0 4-8,-2 0-648</inkml:trace>
  <inkml:trace contextRef="#ctx0" brushRef="#br0">1278 44949 1576,'0'0'3808,"-12"0"-4240,10 0 432,-2 0 8,0 0 0,2 0 0,-2 0 8,0 0 16,2 2 48,-2-2 528,2 2 48,0-2-160,2 2-112,-4-2-32,2 2 40,-2 0-40,4-2-128,-4 0-104,2 0-40,-2 0 400,2 0 1392,-2 0 240,0 0-72,0 0 127,0-2 89,2 0-112,-2 0-280,0 2 16,0-2-176,0-2-288,0 2 2168,6 2-3352,0 0-112,6 0-64,0-2-24,2 2-16,2-2-8,2 2 0,-2-2-8,4 2 0,-2-2 0,2 0 0,-4 2 0,-2-4 0,4 0 0,-4 2-392,0 0-600,-2-2-640,-2 0-1000,-2 2-1440</inkml:trace>
  <inkml:trace contextRef="#ctx0" brushRef="#br0">1172 44093 4360,'0'0'26447,"10"-12"-26015,-2 10-48,0 2-104,4-2-72,0-2-64,0 2-56,-2 0-24,2 0-24,0-2 0,0 2-16,-2 0-24,-4 2-248,2-2-312,-2-2-512,0 2-584,-2 2-592,2 0-840</inkml:trace>
  <inkml:trace contextRef="#ctx0" brushRef="#br0">1226 42443 1120,'0'0'12904,"-4"-14"-12216,4 14-64,-2-2 72,0-2 87,0 0 41,0 2 56,0-4 8,2 4 16,0-2 16,-2 2-72,0 0 832,-6-4 4424,10 4-5632,6 2-32,0 2-40,4-2-120,0 0-88,4-2-80,-2 2-16,0 0-40,-2-2-8,-2 2-8,-4 0-96,2-2-336,-4 2-416,2-2-448,-4 2-552</inkml:trace>
  <inkml:trace contextRef="#ctx0" brushRef="#br0">1178 41517 3920,'0'0'24743,"14"2"-24183,-4 0-56,2-2-128,2 0-72,0 0-96,4 0-80,0-2-32,0 0-16,-4-2-32,4 4 0,-2-4-8,-2 2-184,-2 0-184,0 0-296,-2 2-248,0 0-288,-4 0-336,-2 0-432,0 0-584</inkml:trace>
  <inkml:trace contextRef="#ctx0" brushRef="#br1">3016 40725 1120,'0'0'25527,"-12"20"-25471,12-16 0,0 2-16,-2-2 40,2 0-40,0 0-16,0 4 16,0-6 40,0 6-48,0-6 8,-2 2 24,2 2 24,0 2-16,-2-4 8,2 2-8,-2-6 16,-2 6-24,4 2-56,0-2 8,0 2 16,0-2-8,0 6 0,0-6-8,0 2 0,0 2 0,0-2 0,0 0 8,0-2-16,0 2 0,0 4 8,0 0-8,0-4 0,0 4 8,0-2-8,0 0-8,0-2 8,4 2-8,-4 2 16,0-4-8,0 4 0,0-6 0,0 8-16,0-4 8,0-4 0,0 2 8,2 2-8,-2-4 8,2 2 0,-2 0-8,0 4 8,0 0-8,0 0 8,2-4-8,0 4 0,-2 4 0,0 2 0,2-6 8,-2 4-8,0 0 0,0 0-8,0-4 8,0 0 8,0 2 0,0 0-8,0-2 8,0 0 0,0-2-8,0 2-8,0 0 16,0 2-8,0 0 0,0 4-8,0 2 16,0-2-16,0 0 24,4 0 32,-4-6 0,0 6 16,0-4-8,0 0-32,0 0 24,0 0-16,0-4 0,0 4-8,0 0 0,-4 2 8,4-4 8,-2 2-16,2 0-8,0 2 0,0 0-16,-2 0 16,0 2 0,2-4-16,-2 0 0,2 4 8,-2-6 8,2 2 40,0 0 8,-4-4 8,4 0 24,0 4 16,0 2-8,0-2-8,0-4-24,0 4 16,0 4-8,0 2 8,0-2-16,0 2-8,0-6 8,-2 4-24,-2 0-8,4-4-16,0-4 16,-2 0-16,2 0 8,0 0-8,0-2-8,0-4-8,0 4 8,0 0 0,-2 4 8,2 0-8,0 4-8,0-4 8,0 0-8,0 2 0,0-2 8,0 4 0,0-4 0,0 2-8,0-2 0,-2 0-8,2 2 16,0-2 0,0-2-8,0 0 0,0 4-8,0-4 0,0-2 16,0-2-16,0 8 8,0-2-8,0 0 8,0 2-8,0-4 8,0 4 0,0 4 8,0-6-16,0-2 0,0 0 8,0 4-8,0-2 0,0-2 0,0 0 8,0 2-8,0 0 8,2-2-8,-2 2 8,0 0 0,0-6-8,0 0 8,0 2-8,0 0 0,0 2 0,0 0 8,0-2-8,0 2 8,0 0-8,0 0 0,0 8 0,0-8 0,0 0 8,0 2-8,0 2-8,0-2 8,0 0 0,0-4 0,0 6 16,0-2-16,2-4 8,-2 4-8,0-2 0,0 2 8,2-4-8,-2-2 0,0 4 8,0-2-8,0 0 0,0 2 0,0 0 8,4 0-16,-2 0 8,-2 2 0,0-2 0,0 2 8,0-4-8,0 6 0,0-2 0,0-2 0,0 2 0,4 0 0,-4-4 8,0 4-8,2 0 0,-2 0 8,0-2 0,0 2-16,0-4 16,0-2-16,0 4 8,0-4 8,0 2 0,0 4 0,0-6-8,0 4 8,0 0 0,0-2 0,0 2-24,0-2 16,0 6 0,0-6 0,0 4 0,0-2 0,0 2 0,0 0 0,0-2 0,0-2 8,0 2 0,0 0-8,0 2 8,0-4-8,0 6 0,0-2 0,0-2 0,0-4 8,0 0-8,0 4 0,0 0 0,0 2 8,0 2-8,0-2 0,0-2 0,0 0-8,0 4 8,0-2 0,0-2 0,0 0 0,0 0 0,0 0 0,2 4 0,-2-2 0,0-4 0,0 4 8,2-2-8,-2 2 0,0-2 0,2 2 0,-2-4 0,0-2 0,2 6 16,-2-4-8,0 4-8,0-6 0,0 6 0,0-4 0,0 6 0,0-6 0,0 2 0,0 0 8,0 4 0,0-4-8,0 2 0,0 2-8,0-2 8,4 2 0,-4 0 0,0-4 8,0 0-8,0 0 0,2 4 0,-2-6 0,0 0 0,0 2 8,0-2 0,0 0-8,0 2 0,0-2-8,0 2 8,0 4 8,0-4-16,0 2 8,0 0 8,0-2-8,0 0 0,0 2 0,0-2 8,0 4-8,0-2 0,0 0 0,0 0 0,0 0 0,0-4 0,0 0 0,0 4 0,0-4 0,0 2 0,0-4 0,0 0 0,0 4 0,0 0 0,0 0 8,0 0-16,0 0 8,0 2 0,0 2 0,0-4 8,0 4 0,0 2-8,0-4 8,0 2-8,0-2 0,0 0 0,0 0-8,0-4 8,0 4 0,0 0 0,0-2 0,0 2 0,0-4 0,0 0 0,0 2 0,0 2 0,0 0 16,0-4-24,0 8 8,0-4 0,0 2 0,0-2 16,0 6-16,0-6 0,-2 2 0,-2-6 0,4 6 8,0-2-8,0 2 0,0-2 0,0-2 0,0 0 0,0 4 0,0-2-16,0-6 24,0 2-8,0 2 0,0 4 0,0-2 8,0-4-8,0 2 0,0 4 0,4 0 0,-4-4 8,0 6-8,0-2 0,0-2 0,0 4 0,0-4 0,0 2 0,-4-2 0,4-2 0,0 2 0,-2 2 0,2-2 0,0-2 0,0 2 8,0-2-8,0 2 0,0 0 0,0-2 0,0 0 0,0 0 0,0 0 0,0 4 0,0 0 0,0 0 0,0 2 0,0-4 0,0-2 0,-2 4 0,0-2 8,2 2-8,0 0 0,-2-2 8,2 2-8,0-8 0,0 4 0,0-2-8,0 0 8,0 4 0,0 0 0,0-4-8,0 2 8,0 4 0,0-6 0,0 4 0,0 0 8,0-4-8,0 4 8,0-2-8,0 4 8,0-2-16,0 0 0,0-4 16,0 4 0,0 0-8,0-4 8,0 2-16,0-2 8,0 4 0,0-4 0,0-4-8,0 4 8,0-2 8,0-2 0,0 6-8,0-4 0,0 0 0,0 2 8,-2 2-8,2 0 0,-4 0 0,4-2 0,0 0 0,0-2 0,0 4 0,0 0-8,0-4 16,0 2-16,0 2 8,0-2 0,0 0 8,0 0-8,0-2 0,0 4 0,0-2 0,0-2 0,0 2 0,0 0 0,0-2 0,0 0 0,0 0 0,0 2-8,0-2 8,0 0 0,0 0 0,0 2 0,0-4 0,0 4 0,0-2 0,0 0 0,0 2 8,0-2-8,0 0-8,0 0 16,0 0-16,0 2 8,0-2 0,0 0 0,0 0-8,0-2 0,0 2 0,0 0 0,0-2 144</inkml:trace>
  <inkml:trace contextRef="#ctx0" brushRef="#br1">3006 45705 2728,'0'0'22759,"20"14"-22039,-14-6-64,0-4-160,0-2 96,-2-2-24,2 6-112,0-6-72,0 0-16,0 0-216,0 0-40,-4 0-32,4-4-8,-2 2 0,-2 2-16,2-2-8,-2 2-16,4-2 0,-2 2-8,0 0 24,0-2-16,2 2 24,-4 0 0,2 0 0,0 0-8,0 0-16,4 0-16,-2-2 8,2 2-8,-2 0-8,4 0 8,-2 0 0,0 0 16,0 0 32,2-4 8,-4 4 0,2 0 0,0-2-16,0 2 8,0-4-24,0 4 8,0 0-8,2 0 8,-2 0 0,0 0 8,-2 4 8,2-4 8,-4 0 0,2 0 8,0 0 16,2 0-8,0 2 0,-2-2-24,2 0-8,2 0 8,-2 0 0,0 6 0,0-6-24,4 0-16,0 0 0,4 4 0,-2 0-8,0 0 8,-2-8-8,2 2 0,-2 4-8,-2-2 0,2 4-8,0-4 8,-4 6 0,4-4-8,-2 2 8,2-4-8,0-4 8,-4 8-8,2 0 0,4-4 0,-2 2 0,0 0 0,2 4 0,2-6 16,2 0 24,-4 0-16,0 2-8,4 2-8,0-2 0,-6 0-8,4 2 0,-4-4 0,8 0 0,-4-4 0,-4 0 0,0 4 0,2 0 0,-2 2 0,0 0 0,4 0 0,0 0 0,-2 0 0,4 4 0,-4-6 0,2 0 0,2 0 0,-2-2 0,0-4 0,-6 6 0,2 0 0,2-4 0,2 2 0,0-4 0,-4 6 0,0 0 0,8-6 0,-4 6 0,-4 4 0,8-8 0,-8 4 0,6 0 0,-4-2 0,0 0 0,0 0 0,0 0 0,-4 0 0,-2-2 0,2 4 0,0 0 0,0 0 0,0 0 0,8-6 0,-8 4 0,-2 2 0,6-4 0,2 2 0,0 0 0,-2 2 0,0 2 0,4-2 0,-8 0 0,4-2 0,-2-2 0,0 2 0,-4 2 0,4 0 0,0 0 0,0 2 0,0-2 0,-4 0 0,0 0 0,4 0 0,-4 0 0,0-2 0,2-2 0,-2 2 0,6 4 0,0 2 0,-2-2 0,2-2 0,0 0 0,-4 0 0,8 0 0,-8-2 0,0-2 0,2 4 0,-2 0 0,0 0 0,0 6 0,0-6 0,0 2 0,0-4 0,-4 2 0,4 2 0,-4-4 0,6 4 0,-4-4 0,2 2 0,2 2 0,4 0 0,-4-2 0,2 0 0,-2 2 0,2-2 0,0 2 0,-4 2 0,0-4 0,4 0 0,0 2 0,-4-4 0,2 2 0,-4 0 0,4 0 0,0 0 0,-2 0 0,0 0 0,0 0 0,2 0 0,-2 6 0,4-4 0,0 2 0,2 0 0,2-4 0,-4 2 0,2-2 0,-2 2 0,2-2 0,-4 2 0,2 2 0,-2-2 0,0-2 0,2 6 0,-2-4 0,-2 0 0,2 0 0,-4 0 0,2-2 0,2 4 0,0-4 0,2 0 0,6 0 0,-4-4 0,0 4 0,-2 0 0,0 4 0,4-8 0,0 4 0,-8 0 0,2 0 0,0 4 0,-2-4 0,2-4 0,6 4 0,-4-2 0,-6 0 0,0 2 0,2 0 0,-2 0 0,2 0 0,0 0 0,4 0 0,-2 0 0,6 0 0,-4-4 0,-2 4 0,2 0 0,-2-2 0,0-2 0,2 4 0,-4-2 0,2 2 0,-2 0 0,4 0 0,-4 0 0,2-6 0,-2 4 0,2 4 0,-2-2 0,6 0 0,-2 0 0,2-2 0,-2 2 0,4 2 0,2 0 0,-6-2 0,2 0 0,-2 0 0,-6 0 0,6 0 0,0 0 0,-4 0 0,4 0 0,-2 0 0,-4-2 0,4 0 0,-2 0 0,8 2 0,2 0 0,-2 0 0,-4 0 0,4 0 0,2 0 0,-8 0 0,2 0 0,0 0 0,2 0 0,0 0 0,-2 0 0,-2 0 0,0 0 0,-2-4 0,2 4 0,-2-4 0,6 4 0,2 0 0,-2 0 0,2 0 0,-2 0 0,2 0 0,0 0 0,-4 0 0,4 0 0,-6 0 0,4-6 0,-4 4 0,-4 2 0,4 0 0,0 0 0,2 0 0,-4 0 0,0 0 0,2 0 0,6 0 0,0-4 0,2 4 0,-2 0 0,-4 0 0,4 0 0,-2-4 0,-4 4 0,2 0 0,2 0 0,-2 0 0,-4 0 0,0 0 0,0 0 0,0 0 0,-2 0 0,2 0 0,2 0 0,-4 0 0,4 0 0,2 0 0,-4 0 0,2 0 0,-4 0 0,2 0 0,4 0 0,2 0 0,-6 0 0,2 0 0,-4 0 0,2 0 0,0-4 0,2 6 0,-4 0 0,-2-2 0,2 0 0,2 0 0,0 0 0,0 0 0,-2 0 0,0 0 0,2 0 0,2 0 0,0 0 0,-2 0 0,4 0 0,-2 0 0,0 0 0,2 0 0,-2 0 0,-2 0 0,0 0 0,2 0 0,-4 0 0,0 0 0,0 0 0,2 0 0,0 0 0,0 0 0,-2 0 0,2 0 0,-4 0 0,2 0 0,0 0 0,0 0 0,2 0 0,4 0 0,0 0 0,4 2 0,-8-2 0,2 0 0,0 2 0,0 2 0,0-4 0,-4 0 0,4 2 0,-4 2 0,2-2 0,0-2 0,-4 0 0,2 0 0,2 0 0,-2 0 0,-2 4 0,2-4 0,0 2 0,-2 0 0,0 0 0,4 0 0,0 0 0,0 2 0,-2-4 0,-2 0 0,8 0 0,0 0 0,0 0 0,-2 0 0,0-4 0,-4 4 0,4-2 0,-4 2 0,-2-2 0,4 2 0,-2 0 0,0 0 0,-2 0 0,0-2 0,2 2 0,-4 0 0,4-2 0,-2 2 0,-2 0 0,0-6 0,2 6 0,-2-2 0,2-2 0,-4 2 0,4 4 0,0-4 0,-4 2 0,2 0 0,0 0 0,2 0 0,-2 0 0,-2 0 0,6 0 0,-4 0 0,2 0 0,-4 0 0,4 2 0,-2 2 0,0-2 0,8-2 0,0 4-248,-4-2-688,0 0-608,-2-2-824,2 0-800,0 2-808,0-2-6287,-2 0 5135</inkml:trace>
  <inkml:trace contextRef="#ctx0" brushRef="#br1">8316 45793 8072,'0'0'20687,"24"0"-20199,-20 0-192,6-2-104,-4 2-72,4-2-48,4 2-24,0 0-416,-4-2-944,2 2-1192,0 0-816,-4 0-120,4 0-6079,-4 0 4759</inkml:trace>
  <inkml:trace contextRef="#ctx0" brushRef="#br1">8736 45721 9152,'0'0'16815,"26"0"-16687,-18 0-48,-2 0 40,0 4-896,0-4-944,2 0-688,2 0-1544,2 6-9127</inkml:trace>
  <inkml:trace contextRef="#ctx0" brushRef="#br1">9062 45781 7592,'0'0'18535,"24"0"-18287,-16 0-96,0 0-56,2-2-40,2 2-344,2-2-1032,0 0-1080,-2 2-1360,-2-2-5695,2 0 4727</inkml:trace>
  <inkml:trace contextRef="#ctx0" brushRef="#br1">9474 45777 8496,'0'0'13711,"20"0"-13343,-14 0-160,2-4-24,2 4-1184,-2 0-1352,0 0-1639,0 0-3825,4 0 3912</inkml:trace>
  <inkml:trace contextRef="#ctx0" brushRef="#br1">9878 45771 9568,'0'0'16063,"22"2"-15247,-14-2-368,2 0-208,-2 2-96,4-2-40,-6 2 0,4 0-1208,2-2-1256,-4 0-1376,-2 0-6407,4 0 5071</inkml:trace>
  <inkml:trace contextRef="#ctx0" brushRef="#br1">3098 40739 104,'0'0'8984,"-8"-20"-8304,-4 16 11799,8 6-5559,4-6-6736,0 8-168,0 2 0,0-4 24,-2-8-32,2 4 200</inkml:trace>
  <inkml:trace contextRef="#ctx0" brushRef="#br1">3064 40719 1520,'0'0'25887,"18"-2"-25791,-12 2-32,-4-4-16,4 4-8,0 0-16,0 0-8,0 0 0,-4 0 0,2 0-16,0 2 8,-2-2 8,6 8-8,-6-8 8,6-4 24,2 2-16,-4 2 0,0 0 8,2-2-8,-2 0 0,-2 2-8,0 0-8,0 0 0,0 0 8,2 0-8,-2 2 0,0 2-8,2 0 16,0-4 0,0 0 0,-2 0-16,0 2 8,4-2 0,-4 0-8,0 0 0,4 0 16,-8 0-8,6 0 0,0 0-8,0 0 8,-6 0-8,6 0 0,-2 0 8,-2 0-8,6 0-8,-6 0 8,6 0 0,2 4 32,-8-4 24,4 0 0,2 2 0,-4-2 8,4 2 8,-2 2-16,-2-2 16,-2-2-8,4 0-8,-4 0 80,6 0-96,-4 0 8,2 0-8,4 0 8,0 0 0,4 0-24,-2 0-8,0 0-8,-6 0 16,2 4-8,0-4 0,-2 0 0,4 0-8,-2 0 8,2 0 8,-4 2-8,4 4 0,-4-4 0,2 0-8,-2-2 8,0 2-16,0-2 16,2 0-8,-6 0 0,6 0 8,-4 2-8,6-2 0,0 0 8,2 0 8,-6 2 0,0-2 16,0 0 8,2 0 16,0 0 0,4 0 8,0 0-16,-2 0 0,2 0 8,-2-2-16,0 0 0,2 2 16,0 0-32,0 0 0,-4 0-8,0 0 16,-2 0 0,2 0 0,2 0-16,-2 2 0,0 0 8,2-2-8,-4 0 8,0 0 8,4 0 8,-4-4 0,0 2 0,0 2 0,2-2 24,-2 0-16,0 2-8,0-6-16,2 6 8,4 0-16,0 0 8,-2 0 0,-2 0 8,2 0-8,0 0 16,0 0-24,0 0 24,-2 0 8,0 0-8,-2 0 0,2 0 0,0 0-8,0 0 0,2-2 0,-4 2 0,-2 0 8,4 0-16,-2 0 0,-2 0-8,6 0-8,-4 0 0,0 0 0,2 0 0,0 0-8,2 0 0,-2 0 0,-2 0 0,0 0 8,2-4-8,2 4 8,4 0-8,0 0 0,-4-2 16,0 2-8,0 0 8,-4 0 16,4 0-8,-2 0 8,2 0-16,-2 0 16,0 0-8,2-2 0,-2 0-8,0 2 0,0 0 0,2 0 0,-4-2-8,0 2-8,2 0 8,-6 2 0,6 0 0,-6-2 0,6 0-8,-6-4 8,6 4-8,-2-2-8,0 2 24,0-4-16,2 8-8,-4-4 0,2 0 8,4 0 0,0 0-8,4 0 8,-4 0 0,0-4-8,2 8 0,-4-4 8,4 0-8,-6 0 8,2-4 0,2 4 0,-2 0 8,0 0-8,0 0 8,2 0-8,-4 0 8,0 0-8,2 0 8,0 0-8,-2 0 0,0 4 0,2-4 16,-2 0-8,0 0-16,2-4 8,-2 4 0,-2 0 0,4 0 0,-2 0 0,2 0 8,2 0-8,-4 0 8,2 0 0,2 0 0,0 0 8,2 0-8,-4 0 0,4 0-8,-4 0 0,0 0 0,2 0-8,2 4 0,-4-4 0,0 0 0,2 2 0,-2-2 0,0 0 0,-2 0 0,0-2 0,2-2 0,-2 2 0,2 2 0,-2 0 0,2-4 0,-4 4 0,4 0 0,-2 0 0,-2 0 0,0 0 0,2 0 0,2 0 0,0 0 0,-2-2 0,2 0 0,0 2 0,4 0 0,-4 0 0,2 0 0,-2 0 0,0-2 0,2 2 0,0 0 0,-2 0 0,-2 0 0,4 0 0,0 0 0,-4 0 0,6 0 0,-4 0 0,-2 0 0,0 0 0,4 0 0,-2 0 0,-2 0 0,2 0 0,-2 0 0,0 0 0,2 0 0,0 0 0,-2 0 0,0 0 0,2 0 0,-2-4 0,4 4 0,-4-4 0,2 4 0,4 0 0,2 0 0,-4 0 0,2-2 0,-4 2 0,2 0 0,0 0 0,0 0 0,-2 0 0,2 0 0,-4 2 0,0-2 0,2 0 0,0-2 0,-4 2 0,2 0 0,2 0 0,-2 0 0,0 2 0,2-2 0,-2 0 0,0 0 0,-2 0 0,2 0 0,2 0 0,-4 0 0,2 0 0,0 0 0,0 0 0,0 0 0,2 0 0,0 0 0,2 0 0,0 0 0,2 0 0,-2 0 0,0 0 0,0 0 0,-2 0 0,4 0 0,-2 0 0,2 0 0,0 4 0,-2-4 0,-2 4 0,0-4 0,-2-2 0,2 0 0,-4 2 0,4 0 0,0 0 0,-4 0 0,2 0 0,-2 0 0,6 0 0,-4 0 0,-2 0 0,2 0 0,2 0 0,-2 0 0,0 0 0,0 0 0,4 0 0,-2 0 0,2 0 0,-4 0 0,6-4 0,-6 4 0,4 0 0,-2 0 0,0 0 0,4 0 0,0 0 0,-4 0 0,0 0 0,2 0 0,-4 0 0,4 0 0,-4 0 0,0 0 0,2 0 0,0 0 0,2 0 0,-8 0 0,8 0 0,-4 0 0,2 0 0,-2 0 0,0 0 0,-4 0 0,6-2 0,-2 2 0,0-4 0,0 2 0,4 2 0,-2 0 0,0 0 0,4 0 0,-2 0 0,-4 0 0,6 0 0,-6 0 0,6 0 0,-6 0 0,2 0 0,0 0 0,4 0 0,-2 0 0,-6-2 0,6 2 0,-4 0 0,2 0 0,-2-2 0,2 0 0,-4 2 0,4 0 0,-2 0 0,0 0 0,2 2 0,-6-2 0,4-2 0,-2 2 0,2-2 0,2-2 0,-2 4 0,0 0 0,2 0 0,-2 0 0,2 4 0,4-4 0,-2 0 0,0 0 0,-2 2 0,2-4 0,0 4 0,0-2 0,-2 0 0,-2-2 0,2 2 0,-2 0 0,2 0 0,-2-4 0,0 4 0,0 0 0,0 0 0,2 0 0,-2 0 0,-4 0 0,4 0 0,0 0 0,-2 0 0,0 0 0,0-2 0,4 2 0,-8 0 0,8 0 0,-6 0 0,4 0 0,-4 0 0,2 0 0,0 0 0,0 0 0,2 0 0,-4-4 0,4 4 0,0-2 0,-4 2 0,4 0 0,-6 0 0,8 2 0,-4-2 0,2-2 0,0 2 0,-2 0 0,6 0 0,-4 0 0,0 0 0,0 0 0,2 0 0,-6 0 0,6 0 0,-4 0 0,2 0 0,0 0 0,-2 0 0,0 0 0,2 0 0,0 0 0,-2 0 0,0 0 0,2 0 0,-2 0 0,0 0 0,0 0 0,2 0 0,-4 0 0,4 0 0,-2 6 0,0-6 0,0 0 0,-2 0 0,4 0 0,-2 2 0,2-2 0,2 0 0,-6 0 0,4-2 0,-2 2 0,0 0 0,0 0 0,-2-4 0,2 2 0,0 2 0,0 0 0,2 0 0,-4 2 0,2-2 0,0 0 0,0 0 0,2 0 0,0 0 0,0 0 0,-4 0 0,4 6 0,0-6 0,-2 4 0,-2-4 0,4 2 0,2-2 0,0 0 0,2 0 0,-4 0 0,-2 0 0,2 0 0,0 0 0,-2 0 0,0 0 0,0 2 0,2 0 0,-6 0 0,6-2 0,-2 0 0,0 0 0,2 6 0,0-6 0,0 0 0,-2 0 0,0 0 0,-2 0 0,4 0 0,-2 0 0,0-4 0,0 4 0,2-2 0,0 2 0,0 0 0,-2 0 0,0 0 0,2 0 0,-2 0 0,-2 0-1312</inkml:trace>
  <inkml:trace contextRef="#ctx0" brushRef="#br1">6860 40709 1896,'0'0'27431,"4"20"-27311,2-16-56,-2 0-16,2-4-16,-4 6 0,2-4-8,-2 4 0,4-2 0,-6 4-8,0-2-8,0-4 0,6 2 0,0 0 0,2 2 0,0 0 0,-2 0 0,0-2 0,-4 0 0,4 0 0,-6 2 0,4-2 0,-2 0 0,2 0-16,4-2 16,2 2 0,0 0-8,-6 0 8,4 2-8,-2-4 0,-4 4 0,4 0 0,2 0 8,-2 0-8,6 0 0,-8 0 0,0-2 8,2 2 0,-2-2-8,2 6 0,-4-4 8,4 2-16,0 2 0,0-8 0,-4 4 8,6 0 0,-4 6 0,4-2 8,8-2 0,-8-2-8,6 2 8,-2-6 0,-6 8-8,0 4 0,2-8 0,-2 0 0,0 8 0,2-4 0,-2-6 0,8-4 0,-2 2 0,-4 8 0,-2-2 0,2-8 0,-2 8 8,-4 2-8,8-2 8,0-6 0,2-4-8,0-4-8,0 4 8,-4 12 0,-4-2 8,4-8 0,4 12-16,-8 0 0,-2 2 16,0-2-8,4 0-8,-4 0 16,4-6-8,4-2 0,0 6 0,8-4-8,2 2 8,-14 4 0,2-4 8,6 0-16,-12 2 8,14-2 8,-4 2-16,-2-6 8,-2 4 0,2 0 8,0 0-8,0 0 0,-4 0 8,0-2-8,0-2 0,2 0 0,-4 0-8,4 2 8,-2 2 0,0-2-8,0 0 16,-2 2-8,6-4 8,-4 0-8,2 6 24,0-4-8,2 4 8,6-4-24,0 6 8,0 2 0,-2-8 0,0 6-8,-2 0 0,-2-4 8,0 4-8,0 6 0,0 0 8,0-2 0,2-12 0,-2-2 0,-4-2 0,4 2 0,-2 4 8,0 0 8,0 6-8,2-4-8,-2-2 40,-2-2-24,2 6 8,0-4-8,-2 0-8,10 2 16,-6 2-8,4 0 8,-4-2-16,-2-4 16,2 4 8,0-2 0,2 2 0,0 4-8,0-4 8,-6-4-16,4 4-8,0 2 8,-2-2-8,0 2 0,-2-4 0,2 0 0,-2 4 0,-2-2-8,-2-2 8,2 0-8,4-4 8,-2 8-8,-4-4-8,6 2 24,-4 0-8,-2-2-8,8-2 0,-4 6 0,0-10 0,2 8-16,0-4 24,-2 4-8,2-2 8,4 0 32,-4 0 16,-2-4-8,4 8-16,0-2 0,2 0 0,-6-2-16,2 2 8,2 2 0,-2-2 8,-2-2 0,-2-4-8,2 6 16,0 0 16,2-2-24,0 2 0,-6 0 8,6 2 16,-2-6-8,-2 6 0,4-2 0,-2-2 8,0 2-16,0-2-16,2 2 0,-4-2 0,4 0-8,-2-6 0,-2 6-8,2 2 0,0 0 8,2-6 8,-2 2-16,0 0 8,6-2 0,2 4-16,-4-4 8,-2 4 8,-2-2 0,2-4 0,-2 0-8,2 0 8,-2 6-16,0-4 16,0 2 16,0-2-8,0 2 0,0 4 8,0-4-8,-2-2-8,0 4-8,2-6-8,-2 2 0,0 4 0,0-2-8,0 0 16,0-2-8,-2 6 0,4-6 8,-2-2 0,0 8-8,2-4 0,-6-2 8,6 4-16,-2-6 0,-2 0-312,4 4-1496,-4-2-2528,4-2-1864</inkml:trace>
  <inkml:trace contextRef="#ctx0" brushRef="#br1">8808 42439 9464,'0'0'20839,"24"20"-20791,-18-14-16,0 0-288,0 2-720,4 0-1024,-2-2-1016,4 2-1192,0-2-5759,2 6 4983</inkml:trace>
  <inkml:trace contextRef="#ctx0" brushRef="#br1">9226 42749 6312,'0'0'13959,"12"24"-13343,-10-16-272,8 2-152,-4-2-88,0 0-176,0 2-720,4-4-784,-4 2-1375,2 0-5121,-2 0 4040</inkml:trace>
  <inkml:trace contextRef="#ctx0" brushRef="#br1">9596 43107 11016,'0'0'15775,"24"20"-15311,-6-8-184,-4-2-128,-2 0-56,0 0-328,-2-4-792,-4 6-976,6-6-928,-6 2-528,6 2-5615,-6-4 4535</inkml:trace>
  <inkml:trace contextRef="#ctx0" brushRef="#br1">9960 43455 10096,'0'0'15591,"18"24"-16591,-12-18-1552,0 0 2024,0 0-10279,-2-2 5407</inkml:trace>
  <inkml:trace contextRef="#ctx0" brushRef="#br1">10200 43665 13056,'0'0'15071,"2"26"-15807,-2-14-1544,0 0 4456,2 0-22647</inkml:trace>
  <inkml:trace contextRef="#ctx0" brushRef="#br0">12458 40760 144,'0'0'224</inkml:trace>
  <inkml:trace contextRef="#ctx0" brushRef="#br0">12360 43308 5136,'0'0'22511,"16"0"-21879,-6 0-104,2 0-80,2 0-96,0 0-72,0 0-96,-2 0-64,-2-2 32,0 2-416,0-2 56,0 2-384,-4 0-272,0-2 0,0 2-56,0 0-88,-4 0-48,0 0-64,4 0 16,-4 0-304,2 0-288,-2 0-368</inkml:trace>
  <inkml:trace contextRef="#ctx0" brushRef="#br0">12360 40778 3768,'0'0'15815,"-12"-2"-14975,8 2-56,0-2-40,0 2-96,2 0-40,-4 0-8,4-2-32,-2 0-24,0 0-8,2 2 528,0-2 24,0 0-568,2 0 8,2-2-32,0 2-80,0 0-112,4 0-64,0 0-64,0 2-48,4 0-24,0 2-32,6 0-8,0-2-32,0 2 8,2-2-8,2 0 0,-4 0-8,-2 0 8,2 0-16,-6 0 8,2 2-256,-4-2-264,-2 2-304,0-2-400,0 2-376,-2-2-368,0 0-624</inkml:trace>
  <inkml:trace contextRef="#ctx0" brushRef="#br0">12354 45822 3920,'0'0'26399,"4"10"-26119,4-8-32,-2 0-16,2-2-56,0 2-8,0 0-40,2-2-32,2 4-32,-2-2-16,0-2-8,0 0-16,-4 0 0,2 0-16,-2 0 16,0 0 0,0-4-8,0 2 8,-2-2-16,-2 4 8,0-2 16,0-2-208,0 2-168,0 0-872,-2-4-4184</inkml:trace>
  <inkml:trace contextRef="#ctx0" brushRef="#br0">12446 40802 2904,'0'0'18383,"0"14"-18031,-2-12-56,2 2 16,0 0-56,-2-4-48,2 4-32,0 2-48,0-4-24,0 0 24,0 2-16,0 2-16,0 0 24,0 2 8,0-2 0,0 4-24,0-4-8,0 2-8,0 0-16,0 0 16,0-2 8,0 0-8,0 0 8,0 0 8,0 0-16,0 0 8,0-2 8,0 0-16,0-2 16,0 2 16,0-2 48,0 6 24,0-4 40,0 2-16,0 0 16,0 0-24,0 2-16,0 0-40,0 2-16,0-2-40,0 2-8,0 0 0,0 0-24,0-2 0,0-2-24,0 2 8,0-2-8,2-2-16,-2 2 0,0 0-8,0 0 8,2 0-8,-2-2-8,0-2 32,2 2 24,-2 0-24,0 2-8,2 2 8,-2-2-24,0 0 0,0 2 0,0 2 0,0 0 0,0-2 0,0 0-8,0 0 8,0 2-8,0-2 8,0 0-8,0-2 0,0 2-8,0-2 8,0 2 8,0-4 0,0 0-8,0 2 16,0 2-16,0-2-16,0 2 8,0-2 8,0 4 0,0-2 0,0 0 0,0 2-8,0-2 0,0 0 0,0 2 0,0-2 8,0 0 8,0-4 0,0 4 0,0-2-16,0-2 8,0 2 0,0-2-16,0 2 16,0-2 8,0 0-8,0-2 24,0 0-8,0 4 0,-2-4-8,2 2 0,0 2 0,-2 2-16,0-2 8,2 2 0,-2 0 0,2 0 0,0 2 0,0-2 0,-2 0-8,2 0 0,0-2 0,-2 2 16,2-2-16,-2 0 8,2 2-8,0-2 0,-2-2 0,2 2 16,0-4-16,-2 2 8,2 2-8,0-2 8,0 2-8,0-2 0,0 2 16,-2 0 0,2-2 48,0 4-40,0 0 24,0 2-24,0 2 8,0-4 0,0 2-8,0-4 0,0 2-24,0-4 16,0 4-8,0-2 8,0 2-8,0-2 0,0 0 0,0-2 0,0-2 8,0 6-8,0-2-8,0-2 8,0 2-8,0 0 8,0 2 0,0-2 0,0 0 0,0 4-8,0-2 8,0 0-8,0 2-8,-2 0 16,2-2 0,0 2 0,0-4 0,-2 2 8,2 0-8,0-2 0,0 0 0,0-2 0,0 4 0,-2-2 0,2 2-8,-2-2 0,2 4 8,0-4-8,0 2 0,0 0 0,0 4 8,0-2 0,0 2 0,0-2-8,0 0 0,0-2 8,0 0-8,0 0 8,0 0-8,0 0 0,0-4 0,0 0 0,0 0 0,0 2 0,0 2 0,0 2 8,0-2-8,0 4 0,0-2 0,0 0 0,0 4 8,0 0-8,0-4 8,0-2 0,0 0 0,0 2-8,0-2 8,0-4 0,0 4-8,0-2 0,0 2 0,0 0 0,0 0 0,0 2 8,0 2 0,0-2 0,0 2-16,0 0 8,0-2 8,0 0-8,0-2 0,0 2 0,0-2 0,0 2 16,0-2-16,0-4 0,0 6 0,0-2 0,0 2 16,0 0-16,0-2 0,0 2-8,0 0 8,0 0 8,0 0-16,0 0 8,0-2 16,0 2-16,0-6 0,0 4 8,0 0-8,0 0 0,0-4-8,-2 2 16,2 2-8,0-2 0,-2 0 0,2 2 0,-2 2 0,2-2 0,0 2 0,-2-2 0,2 2 0,0 0 8,0-4-8,0 2 0,0 0 0,0 2 8,0 0-8,0-2 0,0 0 0,0-4 0,0 2 0,0 0 0,0 2 16,0 0-8,-2 0-8,2 2 0,0 0 8,0 0-16,0-2 8,0 2-8,0 0 8,0 0 0,0-2 0,0-2 8,2 0-8,-2 2 0,0 2 8,0-2-8,0-4 0,0 2 0,0 0 8,0 4-16,0-6 8,0 6 0,0-2 8,0 2 0,0-2 0,0 2-8,0 0 0,0-2-8,0 2 8,0 0 8,0 0 0,0-2 0,0 4 0,0-8-8,0 2 8,0 2-8,0-2-8,0 0 8,0 2 8,0 2-8,0-4-8,0 2 8,0-2 0,0 4 0,0 2 0,0-2-8,0 0 8,0 2 0,0-4 0,0 0 8,0 0 0,0 0-8,0 0 8,0 0-16,0-4 16,0 2-16,0 0 8,0 0 0,0 4 0,0-2 8,0 0-16,-2 2 8,2 0 8,0-2-8,0 2 8,0 0 0,0-2-8,0 2 0,0 0 0,0-2-8,0-2 8,0 2 0,0 0 8,0 2 0,0-2-8,0 4-8,0-2 8,0-2 0,0 2 0,0 0 0,0 0 0,0 0 8,0 0-16,0-2 8,0 2 0,0 0 0,0-2 0,0 2 0,0-2 0,0-2 0,0 0 0,0 2 0,0 2 0,0 0 0,0 0 0,0 0 0,0 0 0,2 4-8,-2-4 16,0 2-8,0 0 0,2 0 0,-2-4-8,0 2 8,0-2 0,0 2 8,2-2-8,-2 2 8,0-2-8,0 4 0,0-2 0,0 0 0,0 2 0,0 0 0,0-2 0,0 0 0,0 0 0,0 0 8,0-2 0,0-2-8,0 2 0,0-2 8,0 4-8,0 0 0,0-2 0,0 2 8,0 0-16,0-2 8,0 2 0,0 0 0,0-2 0,0 2-8,0 2 0,0-4 8,0 2 8,0-2-8,0 0 0,0-2 0,0 2 0,0 0-8,0 0 8,0 0 0,0 0 8,0 2 0,0 0 0,-2 0-8,2 2 0,0-2 0,-2 0 8,2 0-8,0 0 0,-2 0 0,2 0 8,0-4 0,0 0-8,0 2-8,0 0 8,0 2 0,0-2 0,0 2 0,0 0-8,0 2 16,0 0-8,0 2 8,0-2-16,0-2 16,0 2-16,0-2 0,0 0 8,0 0 0,2 0 0,-2-2 8,0 2 0,0-2-16,0 2 8,0 4 0,0-4 0,0 0-8,0 0 8,0 2 0,2-2 0,-2 2 8,0-4-8,0-2 8,0 2 0,2 2-16,-2-4 48,0 2-8,0 4 0,2-2-16,-2-2 0,0 2-8,0 2 8,0-2-8,0 2 0,0 2 0,0-4-8,0 0 8,0-2 0,0 4-8,2-2 0,-2 0 8,0-4 0,0 2-8,0 4 8,0-2-8,0 2 0,0-2 8,0 0-8,0 0 8,2 2-8,-2 2 8,0-4 0,0 0 8,2-4-16,-2 4 0,0-2 8,0 0 0,0 2 0,0 0-8,0-2 0,0 0 8,0 4 0,0 0-8,0 2 0,0-4 0,0 0 8,0 2-8,0-4 0,0 0 0,0 2 0,0 0-8,0-2 16,0 2-8,0-2 0,0 6 8,0-2-8,0 0 0,0-2 0,0 2 0,0 2 8,0-4 0,0 2-16,0-6 16,0 0 0,0 2-8,0 0 0,0 2 0,0-2 8,0 2-8,0-2 8,0 4-8,0-2 0,0 2-8,0 0 16,0 0-8,0 0 0,0 0 8,0 0-8,0-2 0,2-2 8,-2 0 0,0 2 0,0-2-8,0 4 0,0 0 0,0 0 0,0-2 8,2 2-16,-2 4 24,0-4-16,2 0 8,-2-4-16,0 0 0,0 2 8,0 0 0,0 0 0,0 0 0,2-2 8,-2 2-8,0 0 0,2 4 0,-2-2 8,0-2-8,0 2 8,0-2-8,0 0 0,2 2 0,-2-6 0,0 2-8,0-2 16,0 0-8,0 0 8,0 2-8,0-2 0,0 4 0,0-2 0,0 0 0,0 0 0,0 2 8,0 0 0,0-2-8,0 2 0,0 0 0,0-2 0,0-2 0,0 4 0,0-4 0,0 0 0,0 2 0,0-2 0,0 2 0,0-2 0,0 0 0,0 0 0,-2 2 16,2-2-16,0 2-8,0 0 16,0 0-8,0 0 0,0-2 0,0 0 0,0 2 8,0 0-8,0-2 0,0 2 0,0 0 0,0-4-8,0 2 16,0 2-8,0-6 0,0 0 0,0 2 8,0 0-8,0 0-8,0 2 8,0 2 0,0-2 0,0-2 0,0 4 0,0-2 0,0 0 0,0 2 0,0 0 8,0 0-16,0 0 8,0-2 32,0 0 32,0 0 8,0 0 16,0-2 0,0 2 0,0-2-16,0 0-24,-2-2-8,2 4-8,0-4 8,0-2-16,0 4-8,-2 0-648</inkml:trace>
  <inkml:trace contextRef="#ctx0" brushRef="#br0">12436 44986 1576,'0'0'3808,"-12"0"-4240,10 0 432,-2 0 8,0 0 0,2 0 0,-2 0 8,0 0 16,2 2 48,-2-2 528,2 2 48,0-2-160,2 2-112,-4-2-32,2 2 40,-2 0-40,4-2-128,-4 0-104,2 0-40,-2 0 400,2 0 1392,-2 0 240,0 0-72,0 0 127,0-2 89,2 0-112,-2 0-280,0 2 16,0-2-176,0-2-288,0 2 2168,6 2-3352,0 0-112,6 0-64,0-2-24,2 2-16,2-2-8,2 2 0,-2-2-8,4 2 0,-2-2 0,2 0 0,-4 2 0,-2-4 0,4 0 0,-4 2-392,0 0-600,-2-2-640,-2 0-1000,-2 2-1440</inkml:trace>
  <inkml:trace contextRef="#ctx0" brushRef="#br0">12330 44130 4360,'0'0'26447,"10"-12"-26015,-2 10-48,0 2-104,4-2-72,0-2-64,0 2-56,-2 0-24,2 0-24,0-2 0,0 2-16,-2 0-24,-4 2-248,2-2-312,-2-2-512,0 2-584,-2 2-592,2 0-840</inkml:trace>
  <inkml:trace contextRef="#ctx0" brushRef="#br0">12384 42480 1120,'0'0'12904,"-4"-14"-12216,4 14-64,-2-2 72,0-2 87,0 0 41,0 2 56,0-4 8,2 4 16,0-2 16,-2 2-72,0 0 832,-6-4 4424,10 4-5632,6 2-32,0 2-40,4-2-120,0 0-88,4-2-80,-2 2-16,0 0-40,-2-2-8,-2 2-8,-4 0-96,2-2-336,-4 2-416,2-2-448,-4 2-552</inkml:trace>
  <inkml:trace contextRef="#ctx0" brushRef="#br0">12336 41554 3920,'0'0'24743,"14"2"-24183,-4 0-56,2-2-128,2 0-72,0 0-96,4 0-80,0-2-32,0 0-16,-4-2-32,4 4 0,-2-4-8,-2 2-184,-2 0-184,0 0-296,-2 2-248,0 0-288,-4 0-336,-2 0-432,0 0-584</inkml:trace>
  <inkml:trace contextRef="#ctx0" brushRef="#br1">14104 40762 1120,'0'0'25527,"-9"20"-25471,9-16 0,0 2-16,-2-2 40,2 0-40,0 0-16,0 4 16,0-6 40,0 6-48,0-6 8,-1 2 24,1 2 24,0 2-16,-1-4 8,1 2-8,-2-6 16,-1 6-24,3 2-56,0-2 8,0 2 16,0-2-8,0 6 0,0-6-8,0 2 0,0 2 0,0-2 0,0 0 8,0-2-16,0 2 0,0 4 8,0 0-8,0-4 0,0 4 8,0-2-8,0 0-8,0-2 8,3 2-8,-3 2 16,0-4-8,0 4 0,0-6 0,0 8-16,0-4 8,0-4 0,0 2 8,2 2-8,-2-4 8,1 2 0,-1 0-8,0 4 8,0 0-8,0 0 8,1-4-8,1 4 0,-2 4 0,0 2 0,1-6 8,-1 4-8,0 0 0,0 0-8,0-4 8,0 0 8,0 2 0,0 0-8,0-2 8,0 0 0,0-2-8,0 2-8,0 0 16,0 2-8,0 0 0,0 4-8,0 2 16,0-2-16,0 0 24,3 0 32,-3-6 0,0 6 16,0-4-8,0 0-32,0 0 24,0 0-16,0-4 0,0 4-8,0 0 0,-3 2 8,3-4 8,-1 2-16,1 0-8,0 2 0,0 0-16,-2 0 16,1 2 0,1-4-16,-1 0 0,1 4 8,-2-6 8,2 2 40,0 0 8,-3-4 8,3 0 24,0 4 16,0 2-8,0-2-8,0-4-24,0 4 16,0 4-8,0 2 8,0-2-16,0 2-8,0-6 8,-1 4-24,-2 0-8,3-4-16,0-4 16,-2 0-16,2 0 8,0 0-8,0-2-8,0-4-8,0 4 8,0 0 0,-1 4 8,1 0-8,0 4-8,0-4 8,0 0-8,0 2 0,0-2 8,0 4 0,0-4 0,0 2-8,0-2 0,-2 0-8,2 2 16,0-2 0,0-2-8,0 0 0,0 4-8,0-4 0,0-2 16,0-2-16,0 8 8,0-2-8,0 0 8,0 2-8,0-4 8,0 4 0,0 4 8,0-6-16,0-2 0,0 0 8,0 4-8,0-2 0,0-2 0,0 0 8,0 2-8,0 0 8,2-2-8,-2 2 8,0 0 0,0-6-8,0 0 8,0 2-8,0 0 0,0 2 0,0 0 8,0-2-8,0 2 8,0 0-8,0 0 0,0 8 0,0-8 0,0 0 8,0 2-8,0 2-8,0-2 8,0 0 0,0-4 0,0 6 16,0-2-16,1-4 8,-1 4-8,0-2 0,0 2 8,2-4-8,-2-2 0,0 4 8,0-2-8,0 0 0,0 2 0,0 0 8,3 0-16,-2 0 8,-1 2 0,0-2 0,0 2 8,0-4-8,0 6 0,0-2 0,0-2 0,0 2 0,3 0 0,-3-4 8,0 4-8,2 0 0,-2 0 8,0-2 0,0 2-16,0-4 16,0-2-16,0 4 8,0-4 8,0 2 0,0 4 0,0-6-8,0 4 8,0 0 0,0-2 0,0 2-24,0-2 16,0 6 0,0-6 0,0 4 0,0-2 0,0 2 0,0 0 0,0-2 0,0-2 8,0 2 0,0 0-8,0 2 8,0-4-8,0 6 0,0-2 0,0-2 0,0-4 8,0 0-8,0 4 0,0 0 0,0 2 8,0 2-8,0-2 0,0-2 0,0 0-8,0 4 8,0-2 0,0-2 0,0 0 0,0 0 0,0 0 0,1 4 0,-1-2 0,0-4 0,0 4 8,1-2-8,-1 2 0,0-2 0,2 2 0,-2-4 0,0-2 0,1 6 16,-1-4-8,0 4-8,0-6 0,0 6 0,0-4 0,0 6 0,0-6 0,0 2 0,0 0 8,0 4 0,0-4-8,0 2 0,0 2-8,0-2 8,3 2 0,-3 0 0,0-4 8,0 0-8,0 0 0,2 4 0,-2-6 0,0 0 0,0 2 8,0-2 0,0 0-8,0 2 0,0-2-8,0 2 8,0 4 8,0-4-16,0 2 8,0 0 8,0-2-8,0 0 0,0 2 0,0-2 8,0 4-8,0-2 0,0 0 0,0 0 0,0 0 0,0-4 0,0 0 0,0 4 0,0-4 0,0 2 0,0-4 0,0 0 0,0 4 0,0 0 0,0 0 8,0 0-16,0 0 8,0 2 0,0 2 0,0-4 8,0 4 0,0 2-8,0-4 8,0 2-8,0-2 0,0 0 0,0 0-8,0-4 8,0 4 0,0 0 0,0-2 0,0 2 0,0-4 0,0 0 0,0 2 0,0 2 0,0 0 16,0-4-24,0 8 8,0-4 0,0 2 0,0-2 16,0 6-16,0-6 0,-2 2 0,-1-6 0,3 6 8,0-2-8,0 2 0,0-2 0,0-2 0,0 0 0,0 4 0,0-2-16,0-6 24,0 2-8,0 2 0,0 4 0,0-2 8,0-4-8,0 2 0,0 4 0,3 0 0,-3-4 8,0 6-8,0-2 0,0-2 0,0 4 0,0-4 0,0 2 0,-3-2 0,3-2 0,0 2 0,-1 2 0,1-2 0,0-2 0,0 2 8,0-2-8,0 2 0,0 0 0,0-2 0,0 0 0,0 0 0,0 0 0,0 4 0,0 0 0,0 0 0,0 2 0,0-4 0,0-2 0,-2 4 0,1-2 8,1 2-8,0 0 0,-1-2 8,1 2-8,0-8 0,0 4 0,0-2-8,0 0 8,0 4 0,0 0 0,0-4-8,0 2 8,0 4 0,0-6 0,0 4 0,0 0 8,0-4-8,0 4 8,0-2-8,0 4 8,0-2-16,0 0 0,0-4 16,0 4 0,0 0-8,0-4 8,0 2-16,0-2 8,0 4 0,0-4 0,0-4-8,0 4 8,0-2 8,0-2 0,0 6-8,0-4 0,0 0 0,0 2 8,-2 2-8,2 0 0,-3 0 0,3-2 0,0 0 0,0-2 0,0 4 0,0 0-8,0-4 16,0 2-16,0 2 8,0-2 0,0 0 8,0 0-8,0-2 0,0 4 0,0-2 0,0-2 0,0 2 0,0 0 0,0-2 0,0 0 0,0 0 0,0 2-8,0-2 8,0 0 0,0 0 0,0 2 0,0-4 0,0 4 0,0-2 0,0 0 0,0 2 8,0-2-8,0 0-8,0 0 16,0 0-16,0 2 8,0-2 0,0 0 0,0 0-8,0-2 0,0 2 0,0 0 0,0-2 144</inkml:trace>
  <inkml:trace contextRef="#ctx0" brushRef="#br1">14096 45742 2728,'0'0'22759,"15"14"-22039,-10-6-64,-1-4-160,0-2 96,-1-2-24,2 6-112,-1-6-72,1 0-16,-1 0-216,0 0-40,-2 0-32,2-4-8,-1 2 0,-1 2-16,1-2-8,-2 2-16,4-2 0,-2 2-8,-1 0 24,1-2-16,2 2 24,-4 0 0,2 0 0,0 0-8,0 0-16,3 0-16,-2-2 8,2 2-8,-1 0-8,2 0 8,-1 0 0,0 0 16,0 0 32,1-4 8,-2 4 0,1 0 0,-1-2-16,1 2 8,0-4-24,0 4 8,0 0-8,1 0 8,-1 0 0,0 0 8,-1 4 8,0-4 8,-2 0 0,2 0 8,-1 0 16,2 0-8,0 2 0,-2-2-24,2 0-8,2 0 8,-2 0 0,-1 6 0,1-6-24,3 0-16,0 0 0,3 4 0,-2 0-8,0 0 8,-1-8-8,2 2 0,-3 4-8,0-2 0,1 4-8,-1-4 8,-2 6 0,3-4-8,-1 2 8,0-4-8,1-4 8,-3 8-8,1 0 0,4-4 0,-2 2 0,-1 0 0,3 4 0,1-6 16,1 0 24,-3 0-16,0 2-8,4 2-8,-1-2 0,-4 0-8,3 2 0,-4-4 0,7 0 0,-3-4 0,-3 0 0,0 4 0,1 0 0,-1 2 0,0 0 0,2 0 0,1 0 0,-2 0 0,4 4 0,-4-6 0,2 0 0,1 0 0,-1-2 0,0-4 0,-5 6 0,2 0 0,1-4 0,2 2 0,0-4 0,-3 6 0,-1 0 0,7-6 0,-3 6 0,-3 4 0,6-8 0,-7 4 0,6 0 0,-4-2 0,0 0 0,1 0 0,-1 0 0,-3 0 0,-1-2 0,1 4 0,1 0 0,-1 0 0,1 0 0,5-6 0,-6 4 0,-1 2 0,4-4 0,2 2 0,0 0 0,-2 2 0,1 2 0,2-2 0,-6 0 0,4-2 0,-3-2 0,1 2 0,-3 2 0,3 0 0,0 0 0,0 2 0,-1-2 0,-2 0 0,0 0 0,3 0 0,-3 0 0,0-2 0,1-2 0,-1 2 0,4 4 0,1 2 0,-2-2 0,1-2 0,0 0 0,-2 0 0,5 0 0,-6-2 0,1-2 0,0 4 0,0 0 0,-1 0 0,0 6 0,1-6 0,-1 2 0,1-4 0,-4 2 0,3 2 0,-2-4 0,4 4 0,-4-4 0,3 2 0,1 2 0,2 0 0,-2-2 0,2 0 0,-3 2 0,3-2 0,-1 2 0,-3 2 0,1-4 0,2 0 0,0 2 0,-2-4 0,1 2 0,-3 0 0,2 0 0,1 0 0,-1 0 0,-1 0 0,0 0 0,2 0 0,-1 6 0,2-4 0,0 2 0,2 0 0,1-4 0,-3 2 0,2-2 0,-1 2 0,0-2 0,-2 2 0,2 2 0,-3-2 0,1-2 0,2 6 0,-3-4 0,0 0 0,1 0 0,-4 0 0,3-2 0,1 4 0,-1-4 0,3 0 0,4 0 0,-4-4 0,1 4 0,-2 0 0,1 4 0,2-8 0,0 4 0,-5 0 0,0 0 0,1 4 0,-1-4 0,0-4 0,6 4 0,-4-2 0,-4 0 0,0 2 0,1 0 0,-1 0 0,1 0 0,1 0 0,2 0 0,-1 0 0,4 0 0,-2-4 0,-3 4 0,3 0 0,-2-2 0,-1-2 0,3 4 0,-4-2 0,2 2 0,-2 0 0,4 0 0,-4 0 0,2-6 0,-2 4 0,2 4 0,-2-2 0,5 0 0,-2 0 0,2-2 0,-1 2 0,2 2 0,2 0 0,-5-2 0,2 0 0,-2 0 0,-4 0 0,4 0 0,0 0 0,-2 0 0,2 0 0,-1 0 0,-3-2 0,3 0 0,-2 0 0,6 2 0,2 0 0,-2 0 0,-2 0 0,2 0 0,2 0 0,-7 0 0,3 0 0,-1 0 0,2 0 0,0 0 0,-2 0 0,-1 0 0,0 0 0,-2-4 0,2 4 0,-2-4 0,5 4 0,1 0 0,-1 0 0,1 0 0,-1 0 0,1 0 0,1 0 0,-4 0 0,3 0 0,-4 0 0,3-6 0,-3 4 0,-4 2 0,4 0 0,0 0 0,1 0 0,-2 0 0,-1 0 0,2 0 0,4 0 0,1-4 0,0 4 0,0 0 0,-4 0 0,3 0 0,-1-4 0,-3 4 0,1 0 0,2 0 0,-2 0 0,-3 0 0,1 0 0,-1 0 0,1 0 0,-3 0 0,3 0 0,1 0 0,-3 0 0,2 0 0,3 0 0,-4 0 0,2 0 0,-3 0 0,1 0 0,3 0 0,2 0 0,-4 0 0,0 0 0,-2 0 0,2 0 0,-1-4 0,2 6 0,-3 0 0,-2-2 0,2 0 0,2 0 0,-1 0 0,0 0 0,-1 0 0,0 0 0,1 0 0,2 0 0,0 0 0,-2 0 0,4 0 0,-2 0 0,-1 0 0,3 0 0,-2 0 0,-2 0 0,0 0 0,2 0 0,-3 0 0,0 0 0,0 0 0,1 0 0,1 0 0,-1 0 0,-1 0 0,1 0 0,-2 0 0,0 0 0,1 0 0,0 0 0,2 0 0,2 0 0,0 0 0,4 2 0,-7-2 0,2 0 0,0 2 0,-1 2 0,1-4 0,-3 0 0,3 2 0,-3 2 0,1-2 0,1-2 0,-4 0 0,2 0 0,1 0 0,-1 0 0,-1 4 0,0-4 0,1 2 0,-1 0 0,-1 0 0,4 0 0,-1 0 0,0 2 0,-1-4 0,-1 0 0,5 0 0,0 0 0,1 0 0,-3 0 0,1-4 0,-3 4 0,3-2 0,-3 2 0,-2-2 0,4 2 0,-2 0 0,-1 0 0,0 0 0,-1-2 0,2 2 0,-3 0 0,3-2 0,-2 2 0,-1 0 0,0-6 0,2 6 0,-2-2 0,1-2 0,-2 2 0,2 4 0,0-4 0,-2 2 0,1 0 0,0 0 0,1 0 0,-1 0 0,-1 0 0,3 0 0,-2 0 0,2 0 0,-4 0 0,4 2 0,-2 2 0,0-2 0,5-2 0,1 4-248,-3-2-688,0 0-608,-2-2-824,2 0-800,0 2-808,0-2-6287,-1 0 5135</inkml:trace>
  <inkml:trace contextRef="#ctx0" brushRef="#br1">18007 45830 8072,'0'0'20687,"18"0"-20199,-15 0-192,4-2-104,-2 2-72,2-2-48,4 2-24,-1 0-416,-3-2-944,2 2-1192,0 0-816,-3 0-120,3 0-6079,-3 0 4759</inkml:trace>
  <inkml:trace contextRef="#ctx0" brushRef="#br1">18316 45758 9152,'0'0'16815,"19"0"-16687,-13 0-48,-1 0 40,-1 4-896,1-4-944,0 0-688,3 0-1544,1 6-9127</inkml:trace>
  <inkml:trace contextRef="#ctx0" brushRef="#br1">18556 45818 7592,'0'0'18535,"18"0"-18287,-12 0-96,0 0-56,1-2-40,2 2-344,1-2-1032,1 0-1080,-3 2-1360,0-2-5695,1 0 4727</inkml:trace>
  <inkml:trace contextRef="#ctx0" brushRef="#br1">18859 45814 8496,'0'0'13711,"15"0"-13343,-10 0-160,1-4-24,1 4-1184,-1 0-1352,0 0-1639,0 0-3825,3 0 3912</inkml:trace>
  <inkml:trace contextRef="#ctx0" brushRef="#br1">19157 45808 9568,'0'0'16063,"17"2"-15247,-12-2-368,3 0-208,-2 2-96,2-2-40,-3 2 0,2 0-1208,2-2-1256,-3 0-1376,-2 0-6407,4 0 5071</inkml:trace>
  <inkml:trace contextRef="#ctx0" brushRef="#br1">14165 40776 104,'0'0'8984,"-6"-20"-8304,-3 16 11799,6 6-5559,3-6-6736,0 8-168,0 2 0,0-4 24,-2-8-32,2 4 200</inkml:trace>
  <inkml:trace contextRef="#ctx0" brushRef="#br1">14139 40756 1520,'0'0'25887,"14"-2"-25791,-10 2-32,-2-4-16,2 4-8,0 0-16,1 0-8,-1 0 0,-2 0 0,1 0-16,0 2 8,-2-2 8,5 8-8,-5-8 8,5-4 24,2 2-16,-4 2 0,1 0 8,0-2-8,0 0 0,-2 2-8,0 0-8,0 0 0,0 0 8,1 0-8,-1 2 0,0 2-8,1 0 16,1-4 0,-1 0 0,-1 0-16,0 2 8,3-2 0,-3 0-8,0 0 0,3 0 16,-6 0-8,4 0 0,1 0-8,-1 0 8,-4 0-8,4 0 0,-1 0 8,-1 0-8,4 0-8,-5 0 8,5 0 0,2 4 32,-7-4 24,3 0 0,2 2 0,-3-2 8,3 2 8,-1 2-16,-3-2 16,0-2-8,2 0-8,-2 0 80,4 0-96,-3 0 8,1 0-8,3 0 8,1 0 0,2 0-24,-1 0-8,0 0-8,-5 0 16,2 4-8,0-4 0,-2 0 0,4 0-8,-2 0 8,1 0 8,-2 2-8,2 4 0,-3-4 0,2 0-8,-1-2 8,-1 2-16,0-2 16,2 0-8,-4 0 0,4 0 8,-3 2-8,4-2 0,0 0 8,2 0 8,-4 2 0,-1-2 16,0 0 8,2 0 16,0 0 0,3 0 8,0 0-16,-2 0 0,2 0 8,-1-2-16,-1 0 0,2 2 16,0 0-32,-1 0 0,-2 0-8,0 0 16,-1 0 0,0 0 0,3 0-16,-2 2 0,0 0 8,1-2-8,-3 0 8,1 0 8,2 0 8,-2-4 0,-1 2 0,0 2 0,2-2 24,-1 0-16,-1 2-8,1-6-16,1 6 8,2 0-16,1 0 8,-1 0 0,-3 0 8,3 0-8,-1 0 16,1 0-24,-1 0 24,-1 0 8,0 0-8,-2 0 0,2 0 0,0 0-8,0 0 0,1-2 0,-2 2 0,-2 0 8,2 0-16,0 0 0,-2 0-8,4 0-8,-2 0 0,-1 0 0,2 0 0,0 0-8,1 0 0,-1 0 0,-2 0 0,1 0 8,1-4-8,1 4 8,3 0-8,1 0 0,-4-2 16,0 2-8,1 0 8,-4 0 16,4 0-8,-2 0 8,1 0-16,-1 0 16,0 0-8,1-2 0,-1 0-8,0 2 0,0 0 0,1 0 0,-2-2-8,-1 2-8,2 0 8,-5 2 0,5 0 0,-4-2 0,4 0-8,-5-4 8,5 4-8,-2-2-8,1 2 24,-1-4-16,2 8-8,-3-4 0,1 0 8,4 0 0,-1 0-8,3 0 8,-2 0 0,-1-4-8,2 8 0,-3-4 8,3 0-8,-5 0 8,2-4 0,1 4 0,-1 0 8,0 0-8,0 0 8,2 0-8,-4 0 8,0 0-8,2 0 8,0 0-8,-1 0 0,-1 4 0,2-4 16,-2 0-8,1 0-16,1-4 8,-2 4 0,-1 0 0,3 0 0,-2 0 0,2 0 8,2 0-8,-4 0 8,2 0 0,1 0 0,1 0 8,0 0-8,-2 0 0,3 0-8,-3 0 0,0 0 0,1 0-8,2 4 0,-3-4 0,0 0 0,1 2 0,-1-2 0,0 0 0,-2 0 0,1-2 0,1-2 0,-2 2 0,2 2 0,-1 0 0,0-4 0,-2 4 0,3 0 0,-1 0 0,-2 0 0,0 0 0,1 0 0,2 0 0,0 0 0,-2-2 0,2 0 0,0 2 0,3 0 0,-3 0 0,1 0 0,-1 0 0,0-2 0,1 2 0,1 0 0,-3 0 0,0 0 0,2 0 0,1 0 0,-4 0 0,5 0 0,-3 0 0,-2 0 0,1 0 0,2 0 0,-1 0 0,-2 0 0,2 0 0,-1 0 0,-1 0 0,2 0 0,0 0 0,-2 0 0,1 0 0,1 0 0,-2-4 0,3 4 0,-2-4 0,1 4 0,2 0 0,3 0 0,-4 0 0,2-2 0,-3 2 0,1 0 0,1 0 0,-1 0 0,-1 0 0,1 0 0,-2 2 0,-1-2 0,2 0 0,0-2 0,-3 2 0,1 0 0,2 0 0,-1 0 0,-1 2 0,2-2 0,-2 0 0,1 0 0,-2 0 0,1 0 0,2 0 0,-3 0 0,1 0 0,1 0 0,-1 0 0,1 0 0,0 0 0,1 0 0,2 0 0,-1 0 0,2 0 0,-2 0 0,1 0 0,-1 0 0,-1 0 0,3 0 0,-2 0 0,2 0 0,0 4 0,-2-4 0,-1 4 0,0-4 0,-2-2 0,2 0 0,-3 2 0,3 0 0,0 0 0,-3 0 0,1 0 0,-1 0 0,5 0 0,-4 0 0,-1 0 0,1 0 0,2 0 0,-1 0 0,-1 0 0,1 0 0,2 0 0,-1 0 0,1 0 0,-2 0 0,4-4 0,-5 4 0,3 0 0,-1 0 0,0 0 0,3 0 0,0 0 0,-3 0 0,0 0 0,1 0 0,-3 0 0,4 0 0,-4 0 0,1 0 0,0 0 0,1 0 0,2 0 0,-7 0 0,7 0 0,-4 0 0,2 0 0,-2 0 0,1 0 0,-4 0 0,5-2 0,-2 2 0,1-4 0,-1 2 0,4 2 0,-2 0 0,-1 0 0,4 0 0,-1 0 0,-4 0 0,5 0 0,-5 0 0,5 0 0,-4 0 0,0 0 0,1 0 0,3 0 0,-1 0 0,-5-2 0,4 2 0,-3 0 0,2 0 0,-1-2 0,1 0 0,-4 2 0,4 0 0,-1 0 0,-1 0 0,2 2 0,-4-2 0,2-2 0,-1 2 0,1-2 0,2-2 0,-1 4 0,-1 0 0,2 0 0,-2 0 0,2 4 0,3-4 0,-2 0 0,1 0 0,-2 2 0,1-4 0,0 4 0,1-2 0,-2 0 0,-2-2 0,2 2 0,-2 0 0,2 0 0,-1-4 0,-1 4 0,1 0 0,-1 0 0,2 0 0,-2 0 0,-2 0 0,2 0 0,1 0 0,-2 0 0,0 0 0,0-2 0,2 2 0,-5 0 0,6 0 0,-4 0 0,2 0 0,-2 0 0,1 0 0,0 0 0,0 0 0,1 0 0,-3-4 0,4 4 0,-1-2 0,-2 2 0,2 0 0,-4 0 0,6 2 0,-3-2 0,1-2 0,1 2 0,-2 0 0,4 0 0,-2 0 0,-1 0 0,0 0 0,2 0 0,-4 0 0,4 0 0,-3 0 0,1 0 0,0 0 0,-1 0 0,0 0 0,2 0 0,-1 0 0,-1 0 0,0 0 0,1 0 0,-1 0 0,0 0 0,0 0 0,2 0 0,-4 0 0,4 0 0,-2 6 0,0-6 0,-1 0 0,0 0 0,2 0 0,-1 2 0,2-2 0,1 0 0,-5 0 0,3-2 0,-1 2 0,0 0 0,0 0 0,-1-4 0,1 2 0,0 2 0,0 0 0,1 0 0,-2 2 0,0-2 0,1 0 0,0 0 0,2 0 0,-1 0 0,1 0 0,-4 0 0,4 6 0,-1-6 0,-1 4 0,-2-4 0,4 2 0,1-2 0,0 0 0,1 0 0,-3 0 0,-1 0 0,2 0 0,-1 0 0,-1 0 0,0 0 0,0 2 0,1 0 0,-4 0 0,5-2 0,-2 0 0,0 0 0,1 6 0,1-6 0,-1 0 0,-1 0 0,0 0 0,-2 0 0,4 0 0,-2 0 0,0-4 0,0 4 0,1-2 0,0 2 0,1 0 0,-2 0 0,0 0 0,1 0 0,-1 0 0,-1 0-1312</inkml:trace>
  <inkml:trace contextRef="#ctx0" brushRef="#br1">16934 40746 1896,'0'0'27431,"3"20"-27311,2-16-56,-2 0-16,1-4-16,-2 6 0,1-4-8,-2 4 0,3-2 0,-4 4-8,0-2-8,0-4 0,5 2 0,-1 0 0,2 2 0,0 0 0,-1 0 0,-1-2 0,-3 0 0,4 0 0,-5 2 0,3-2 0,-2 0 0,2 0-16,3-2 16,1 2 0,1 0-8,-5 0 8,3 2-8,-2-4 0,-2 4 0,2 0 0,2 0 8,-2 0-8,5 0 0,-6 0 0,0-2 8,1 2 0,-1-2-8,2 6 0,-4-4 8,4 2-16,-1 2 0,1-8 0,-4 4 8,5 0 0,-3 6 0,3-2 8,6-2 0,-7-2-8,6 2 8,-2-6 0,-5 8-8,0 4 0,2-8 0,-1 0 0,-1 8 0,2-4 0,-2-6 0,7-4 0,-2 2 0,-3 8 0,-2-2 0,2-8 0,-2 8 8,-2 2-8,5-2 8,0-6 0,2-4-8,0-4-8,0 4 8,-3 12 0,-3-2 8,3-8 0,3 12-16,-7 0 0,0 2 16,-1-2-8,4 0-8,-4 0 16,4-6-8,2-2 0,0 6 0,7-4-8,0 2 8,-9 4 0,1-4 8,4 0-16,-8 2 8,9-2 8,-2 2-16,-1-6 8,-3 4 0,3 0 8,-1 0-8,1 0 0,-4 0 8,0-2-8,1-2 0,1 0 0,-3 0-8,3 2 8,-2 2 0,0-2-8,1 0 16,-2 2-8,4-4 8,-2 0-8,0 6 24,1-4-8,2 4 8,3-4-24,1 6 8,0 2 0,-2-8 0,1 6-8,-2 0 0,-2-4 8,0 4-8,1 6 0,-1 0 8,0-2 0,2-12 0,-1-2 0,-4-2 0,3 2 0,-1 4 8,0 0 8,0 6-8,1-4-8,-1-2 40,-1-2-24,1 6 8,0-4-8,-2 0-8,8 2 16,-5 2-8,3 0 8,-2-2-16,-2-4 16,1 4 8,0-2 0,2 2 0,0 4-8,0-4 8,-5-4-16,4 4-8,-1 2 8,-1-2-8,0 2 0,-2-4 0,2 0 0,-1 4 0,-2-2-8,-2-2 8,2 0-8,3-4 8,-2 8-8,-2-4-8,4 2 24,-3 0-8,-2-2-8,6-2 0,-2 6 0,-1-10 0,2 8-16,0-4 24,-2 4-8,2-2 8,3 0 32,-3 0 16,-1-4-8,2 8-16,0-2 0,2 0 0,-5-2-16,2 2 8,2 2 0,-2-2 8,-2-2 0,-1-4-8,1 6 16,1 0 16,1-2-24,0 2 0,-5 0 8,5 2 16,-2-6-8,-1 6 0,3-2 0,-1-2 8,-1 2-16,1-2-16,0 2 0,-2-2 0,3 0-8,-1-6 0,-2 6-8,1 2 0,0 0 8,2-6 8,-1 2-16,-1 0 8,5-2 0,1 4-16,-2-4 8,-2 4 8,-2-2 0,2-4 0,-2 0-8,2 0 8,-1 6-16,-1-4 16,0 2 16,1-2-8,-1 2 0,1 4 8,-1-4-8,-1-2-8,0 4-8,1-6-8,-1 2 0,0 4 0,0-2-8,0 0 16,0-2-8,-1 6 0,2-6 8,-1-2 0,0 8-8,1-4 0,-4-2 8,5 4-16,-2-6 0,-2 0-312,4 4-1496,-4-2-2528,4-2-1864</inkml:trace>
  <inkml:trace contextRef="#ctx0" brushRef="#br1">18369 42476 9464,'0'0'20839,"18"20"-20791,-13-14-16,-1 0-288,0 2-720,4 0-1024,-2-2-1016,2 2-1192,1-2-5759,2 6 4983</inkml:trace>
  <inkml:trace contextRef="#ctx0" brushRef="#br1">18677 42786 6312,'0'0'13959,"9"24"-13343,-7-16-272,5 2-152,-2-2-88,-1 0-176,0 2-720,4-4-784,-4 2-1375,2 0-5121,-1 0 4040</inkml:trace>
  <inkml:trace contextRef="#ctx0" brushRef="#br1">18949 43144 11016,'0'0'15775,"18"20"-15311,-5-8-184,-2-2-128,-3 0-56,1 0-328,-1-4-792,-4 6-976,5-6-928,-5 2-528,5 2-5615,-4-4 4535</inkml:trace>
  <inkml:trace contextRef="#ctx0" brushRef="#br1">19217 43492 10096,'0'0'15591,"14"24"-16591,-10-18-1552,0 0 2024,1 0-10279,-2-2 5407</inkml:trace>
  <inkml:trace contextRef="#ctx0" brushRef="#br1">19395 43702 13056,'0'0'15071,"1"26"-15807,-1-14-1544,0 0 4456,1 0-22647</inkml:trace>
  <inkml:trace contextRef="#ctx0" brushRef="#br1">13937 42375 4424,'0'0'22343,"18"-14"-21839,-11 8-56,5 4-72,-3 0-48,2 0-48,3 0-48,0-4-40,0 6-64,2 0-40,-1-2-32,-1-2 0,-3 2-16,1 2 0,-2 0 0,0 0-16,-1 0 8,-2 0 0,4 0-8,-4 0 24,-1 0-32,-2 0 0,1 0 16,-1 0 40,-1 0 88,-10 0-216,1 0 56,0 0-8,2 0 8,-4 0-8,-1 0 8,4 0-8,-4 0 8,1 0-16,-1 0-8,1 2 8,-1 4 16,-2-6 0,3 0 0,-3 0 0,2 0 0,-1 4-8,3-2 0,-1-2 0,0 2 0,0 0 0,1 0 0,-1 0 0,1 2 8,3-2 0,-1 2-8,2-4-8,0 2 8,-1 0-16,1 0 16,1-2 56,-1 0 104,1 0 8,0 4-120,-2-4-8,1 0-24,-2 0-8,4 0 16,-5 4-8,3-4-8,-1 0 0,2 0 0,-2 0 8,-1 0-8,4 6 0,-2-6 0,-2 0 0,4 0 96,-4 0 2016,11 2-1960,2-2-80,1-2-32,1-4-24,0 6-8,6 0 0,1-6 0,-1 6-8,3-4 0,-1 0 0,-2 0 0,2 2 0,-2-2 0,-1 4 0,-1-2 0,4-2 0,0 2 0,-2-4 0,-1 6 0,-1 0 0,0-6 0,-2 4 0,-4 2 0,-2 0 0,0 0 0,-3 0 0,2 0 0,-10 0-3384,1-4 1232,-1 0-864,1 2-1352,-1-6-5551,0 6 4959</inkml:trace>
  <inkml:trace contextRef="#ctx0" brushRef="#br1">14415 42343 3280,'0'0'22287,"17"4"-21583,-13-4-208,0 0-120,2 0-56,0 0-80,-1 0-64,2 0-40,-1 0-32,0 0-48,0 0 8,1 0-352,-3-4-416,1 2-432,1 2-568,3-2-824,-1 0-1000,0 0-1703,1-4-1329,-3 6 3280</inkml:trace>
  <inkml:trace contextRef="#ctx0" brushRef="#br1">14741 42319 6176,'0'0'12639,"18"14"-12023,-13-12-168,2 2-152,0-2-120,1-2-32,0 0-64,0 0-24,-2 0-24,3 0-168,-4 0-800,1-2-912,-1 2-1511,-1 0-3833,1-4 3592</inkml:trace>
  <inkml:trace contextRef="#ctx0" brushRef="#br1">15030 42349 4904,'0'0'12151,"15"-2"-11983,-9 2-72,3-2-40,0 0 56,0 2-1128,-2-2-1231,2 2-1785,0-6-1064,-3 6 2544</inkml:trace>
  <inkml:trace contextRef="#ctx0" brushRef="#br1">15295 42327 4928,'0'0'9984,"15"4"-9008,-6-2-385,-2-2-247,2-2-136,0 2-128,1 0-1215,-1 0-1297,0-2-2984,1-4 1352,-2 4 2032</inkml:trace>
  <inkml:trace contextRef="#ctx0" brushRef="#br1">15619 42301 6192,'0'0'12887,"18"18"-11855,-12-14-280,3-2-224,3 0-200,-3-2-128,4 2-80,-3-2-40,0 4-64,-1-4-632,0 0-648,0 0-632,-3 0-1127,3 0-2169,-5 0 120,1-4 2536</inkml:trace>
  <inkml:trace contextRef="#ctx0" brushRef="#br1">15924 42367 6416,'0'0'13199,"21"4"-12423,-11-4-272,2 2-192,1-2-128,1 0-72,-3 0-32,0 0-168,2-2-712,-4 0-552,1 0-592,-4 0-1135,3 0-4065,0 0 3552,-3-4 1800</inkml:trace>
  <inkml:trace contextRef="#ctx0" brushRef="#br1">16270 42375 6568,'0'0'12135,"18"0"-11623,-11 0-152,2 0-144,2 0-80,-3-2-56,0 2-624,-2 0-912,3-4-1359,-2 2-3561,2-4 1968,0 2 2200</inkml:trace>
  <inkml:trace contextRef="#ctx0" brushRef="#br1">16603 42361 7336,'0'0'11359,"15"0"-10559,-6 0-312,-2 0-216,5 0-104,-1 0-64,-3 0-48,3 0-720,-2 0-768,-1 0-1199,-2 0-2025,0 0-944,5 0 2800</inkml:trace>
  <inkml:trace contextRef="#ctx0" brushRef="#br1">16961 42399 6912,'0'0'12815,"15"2"-11815,-8 0-216,1 0-216,1-2-184,1 2-136,2 0-88,-2-2-56,-1-2-72,0 0-808,-2 2-736,2 0-760,-1-4-1319,-2-2-3841,5 4 3720</inkml:trace>
  <inkml:trace contextRef="#ctx0" brushRef="#br1">17266 42379 7752,'0'0'14247,"15"0"-13183,-7 0-280,0 2-184,3-2-192,-1 0-136,2 4-96,-2-4-64,-1 0-48,-2 0-336,2 0-552,-1 0-584,-1-4-568,0 4-640,1-2-871,1-2-3913,-5 4 3648,1 0 1880</inkml:trace>
  <inkml:trace contextRef="#ctx0" brushRef="#br1">17585 42385 6496,'0'0'15079,"15"0"-14255,-5 2-200,4 0-112,0-2-112,1 2-112,0-2-80,-2 0-96,0 0-40,-1 0-32,-2 0-376,-1-2-536,0-2-576,-2 0-352,2 2-584,-1-6-895,-1 4-2537,2 2 1456,0-2 2176</inkml:trace>
  <inkml:trace contextRef="#ctx0" brushRef="#br1">17946 42355 6136,'0'0'13071,"18"0"-11871,-11 2-384,1-2-208,2 0-136,0 2-72,1 0-80,2-2-72,-3 0-40,0 0-64,4 0-32,-3-4-24,-2 4 64,5-2 0,-6 2-24,0-2-40,2 0-16,-1 0-32,-5 2-16,2 0-8,-1 0 0,-1 0 0,-1 0 0,-2 0 0,4 0 8,-4 0-40,4 0-5544</inkml:trace>
  <inkml:trace contextRef="#ctx0" brushRef="#br1">15780 41353 4848,'0'0'20583,"-18"4"-20103,11-2-40,1 2-8,0 0-8,-2 0-48,3 2-32,-1-6-64,-3 8 0,0-2-16,2 0-72,-1 2-48,-2 0-48,1 4-16,3-6-24,-6 6-16,1-2 0,3 0-8,1 2-8,-2-4 0,0 4-16,2 2 0,0-6 0,-1 8-8,1-2-8,-2-2 8,3 4 24,-1-2 72,-1 4 8,2-6 40,-2 4 8,2 0 8,-2-2-8,1 2-24,0-4-32,1 6-16,0-8-16,-1 0-8,1-2 8,-3 10-16,0-6 8,-3 6 8,3-2-8,0 2 0,4 2 8,-4 2 8,3-2 8,-3-2-24,5 2-8,-5 0-24,1-2-8,4 2 8,-5-6 0,3 8-16,0 0 8,-1-2-8,1 2 0,-1-2-8,2 4 8,-1-2 0,1 2 16,-1-4 8,-2 2 8,4-2 0,-1-2-16,0 6 8,-1-4-8,-3 6 0,-3 2 0,5-2-8,1 2-8,0-2 16,3 2-24,-1-8 0,2 0-8,-1 0 8,0 2 0,3 0 0,0-2 0,0 4 0,0 0 0,0-2 0,0 4 0,0-6 8,0 0 0,2 0 0,-2 4 0,1-2 8,-1 2-8,3 0 0,-3 4 0,2 0-8,1-2 0,-2-2 0,6-2 8,1 2-8,-2-8 8,-2 4 0,0 0 0,1 0 0,-1 0 8,-2 2 0,1 0-8,1 0 8,-1-2 0,0 0-8,1-2 8,-4-2 0,2-4-8,1 2 8,-2-2-8,-1-4 0,3 0 0,0-2 0,-3 6 8,2 0 0,-2-4-8,1 0-8,1 2 0,-2-2 16,0-2 8,0 0 8,0-2 16,-2 0 104,-1-2-112,-3-4 16,2-2 40,-1-4-40,0 0-32,-1-2-8,-5-4-8,1 6 0,3 0-8,-1-4 0,4 4 0,0-2 0,-1 4 0,1-4 0,-1 4 0,1-6 0,2 6 0,-1-8 0,-1 2 0,3-4 0,-2 6 0,1-6 0,-1 2 0,2-4 0,-2 10 0,1-2 0,1 2 0,-2 0 0,3 4 0,-2-4 0,2 4 0,0-2 0,0 4 0,6 8 0,-4 2 0,2 6 0,1 2 0,2 6 0,-3 4 0,2-2 0,0-2 0,-1-2 0,6-4 0,0 0 0,-4-4 0,2-4 0,-3 10 0,1-4 0,-2 2 0,0-6 0,1 6 0,-1-4 0,-1 0 0,1-4 0,0 2 0,-2-2 0,0-2 0,2 0 0,-1-4 0,-1 4 0,2-2 0,-4-4 0,5 2 0,-3-2 0,1 0 0,-2-2 0,1-4 0,0 2 0,0 2 0,1-6 0,0 0 0,2-2 0,0 0 0,0 0 0,-1 0 0,2 2 0,-1-4 0,0 2 0,4 0 0,-1 0 0,1 6 0,-1-2 0,-2 4 0,-1-6 0,0 4 0,1-2 0,-2 6 0,-2-2 0,1-2 0,1 2 0,-2 2 0,0-2-128,-2 2-1296</inkml:trace>
  <inkml:trace contextRef="#ctx0" brushRef="#br0">23464 40760 144,'0'0'224</inkml:trace>
  <inkml:trace contextRef="#ctx0" brushRef="#br0">23366 43308 5136,'0'0'22511,"16"0"-21879,-6 0-104,2 0-80,2 0-96,0 0-72,0 0-96,-2 0-64,-2-2 32,0 2-416,0-2 56,0 2-384,-4 0-272,0-2 0,0 2-56,0 0-88,-4 0-48,0 0-64,4 0 16,-4 0-304,2 0-288,-2 0-368</inkml:trace>
  <inkml:trace contextRef="#ctx0" brushRef="#br0">23366 40778 3768,'0'0'15815,"-12"-2"-14975,8 2-56,0-2-40,0 2-96,2 0-40,-4 0-8,4-2-32,-2 0-24,0 0-8,2 2 528,0-2 24,0 0-568,2 0 8,2-2-32,0 2-80,0 0-112,4 0-64,0 0-64,0 2-48,4 0-24,0 2-32,6 0-8,0-2-32,0 2 8,2-2-8,2 0 0,-4 0-8,-2 0 8,2 0-16,-6 0 8,2 2-256,-4-2-264,-2 2-304,0-2-400,0 2-376,-2-2-368,0 0-624</inkml:trace>
  <inkml:trace contextRef="#ctx0" brushRef="#br0">23360 45822 3920,'0'0'26399,"4"10"-26119,4-8-32,-2 0-16,2-2-56,0 2-8,0 0-40,2-2-32,2 4-32,-2-2-16,0-2-8,0 0-16,-4 0 0,2 0-16,-2 0 16,0 0 0,0-4-8,0 2 8,-2-2-16,-2 4 8,0-2 16,0-2-208,0 2-168,0 0-872,-2-4-4184</inkml:trace>
  <inkml:trace contextRef="#ctx0" brushRef="#br0">23452 40802 2904,'0'0'18383,"0"14"-18031,-2-12-56,2 2 16,0 0-56,-2-4-48,2 4-32,0 2-48,0-4-24,0 0 24,0 2-16,0 2-16,0 0 24,0 2 8,0-2 0,0 4-24,0-4-8,0 2-8,0 0-16,0 0 16,0-2 8,0 0-8,0 0 8,0 0 8,0 0-16,0 0 8,0-2 8,0 0-16,0-2 16,0 2 16,0-2 48,0 6 24,0-4 40,0 2-16,0 0 16,0 0-24,0 2-16,0 0-40,0 2-16,0-2-40,0 2-8,0 0 0,0 0-24,0-2 0,0-2-24,0 2 8,0-2-8,2-2-16,-2 2 0,0 0-8,0 0 8,2 0-8,-2-2-8,0-2 32,2 2 24,-2 0-24,0 2-8,2 2 8,-2-2-24,0 0 0,0 2 0,0 2 0,0 0 0,0-2 0,0 0-8,0 0 8,0 2-8,0-2 8,0 0-8,0-2 0,0 2-8,0-2 8,0 2 8,0-4 0,0 0-8,0 2 16,0 2-16,0-2-16,0 2 8,0-2 8,0 4 0,0-2 0,0 0 0,0 2-8,0-2 0,0 0 0,0 2 0,0-2 8,0 0 8,0-4 0,0 4 0,0-2-16,0-2 8,0 2 0,0-2-16,0 2 16,0-2 8,0 0-8,0-2 24,0 0-8,0 4 0,-2-4-8,2 2 0,0 2 0,-2 2-16,0-2 8,2 2 0,-2 0 0,2 0 0,0 2 0,0-2 0,-2 0-8,2 0 0,0-2 0,-2 2 16,2-2-16,-2 0 8,2 2-8,0-2 0,-2-2 0,2 2 16,0-4-16,-2 2 8,2 2-8,0-2 8,0 2-8,0-2 0,0 2 16,-2 0 0,2-2 48,0 4-40,0 0 24,0 2-24,0 2 8,0-4 0,0 2-8,0-4 0,0 2-24,0-4 16,0 4-8,0-2 8,0 2-8,0-2 0,0 0 0,0-2 0,0-2 8,0 6-8,0-2-8,0-2 8,0 2-8,0 0 8,0 2 0,0-2 0,0 0 0,0 4-8,0-2 8,0 0-8,0 2-8,-2 0 16,2-2 0,0 2 0,0-4 0,-2 2 8,2 0-8,0-2 0,0 0 0,0-2 0,0 4 0,-2-2 0,2 2-8,-2-2 0,2 4 8,0-4-8,0 2 0,0 0 0,0 4 8,0-2 0,0 2 0,0-2-8,0 0 0,0-2 8,0 0-8,0 0 8,0 0-8,0 0 0,0-4 0,0 0 0,0 0 0,0 2 0,0 2 0,0 2 8,0-2-8,0 4 0,0-2 0,0 0 0,0 4 8,0 0-8,0-4 8,0-2 0,0 0 0,0 2-8,0-2 8,0-4 0,0 4-8,0-2 0,0 2 0,0 0 0,0 0 0,0 2 8,0 2 0,0-2 0,0 2-16,0 0 8,0-2 8,0 0-8,0-2 0,0 2 0,0-2 0,0 2 16,0-2-16,0-4 0,0 6 0,0-2 0,0 2 16,0 0-16,0-2 0,0 2-8,0 0 8,0 0 8,0 0-16,0 0 8,0-2 16,0 2-16,0-6 0,0 4 8,0 0-8,0 0 0,0-4-8,-2 2 16,2 2-8,0-2 0,-2 0 0,2 2 0,-2 2 0,2-2 0,0 2 0,-2-2 0,2 2 0,0 0 8,0-4-8,0 2 0,0 0 0,0 2 8,0 0-8,0-2 0,0 0 0,0-4 0,0 2 0,0 0 0,0 2 16,0 0-8,-2 0-8,2 2 0,0 0 8,0 0-16,0-2 8,0 2-8,0 0 8,0 0 0,0-2 0,0-2 8,2 0-8,-2 2 0,0 2 8,0-2-8,0-4 0,0 2 0,0 0 8,0 4-16,0-6 8,0 6 0,0-2 8,0 2 0,0-2 0,0 2-8,0 0 0,0-2-8,0 2 8,0 0 8,0 0 0,0-2 0,0 4 0,0-8-8,0 2 8,0 2-8,0-2-8,0 0 8,0 2 8,0 2-8,0-4-8,0 2 8,0-2 0,0 4 0,0 2 0,0-2-8,0 0 8,0 2 0,0-4 0,0 0 8,0 0 0,0 0-8,0 0 8,0 0-16,0-4 16,0 2-16,0 0 8,0 0 0,0 4 0,0-2 8,0 0-16,-2 2 8,2 0 8,0-2-8,0 2 8,0 0 0,0-2-8,0 2 0,0 0 0,0-2-8,0-2 8,0 2 0,0 0 8,0 2 0,0-2-8,0 4-8,0-2 8,0-2 0,0 2 0,0 0 0,0 0 0,0 0 8,0 0-16,0-2 8,0 2 0,0 0 0,0-2 0,0 2 0,0-2 0,0-2 0,0 0 0,0 2 0,0 2 0,0 0 0,0 0 0,0 0 0,0 0 0,2 4-8,-2-4 16,0 2-8,0 0 0,2 0 0,-2-4-8,0 2 8,0-2 0,0 2 8,2-2-8,-2 2 8,0-2-8,0 4 0,0-2 0,0 0 0,0 2 0,0 0 0,0-2 0,0 0 0,0 0 0,0 0 8,0-2 0,0-2-8,0 2 0,0-2 8,0 4-8,0 0 0,0-2 0,0 2 8,0 0-16,0-2 8,0 2 0,0 0 0,0-2 0,0 2-8,0 2 0,0-4 8,0 2 8,0-2-8,0 0 0,0-2 0,0 2 0,0 0-8,0 0 8,0 0 0,0 0 8,0 2 0,0 0 0,-2 0-8,2 2 0,0-2 0,-2 0 8,2 0-8,0 0 0,-2 0 0,2 0 8,0-4 0,0 0-8,0 2-8,0 0 8,0 2 0,0-2 0,0 2 0,0 0-8,0 2 16,0 0-8,0 2 8,0-2-16,0-2 16,0 2-16,0-2 0,0 0 8,0 0 0,2 0 0,-2-2 8,0 2 0,0-2-16,0 2 8,0 4 0,0-4 0,0 0-8,0 0 8,0 2 0,2-2 0,-2 2 8,0-4-8,0-2 8,0 2 0,2 2-16,-2-4 48,0 2-8,0 4 0,2-2-16,-2-2 0,0 2-8,0 2 8,0-2-8,0 2 0,0 2 0,0-4-8,0 0 8,0-2 0,0 4-8,2-2 0,-2 0 8,0-4 0,0 2-8,0 4 8,0-2-8,0 2 0,0-2 8,0 0-8,0 0 8,2 2-8,-2 2 8,0-4 0,0 0 8,2-4-16,-2 4 0,0-2 8,0 0 0,0 2 0,0 0-8,0-2 0,0 0 8,0 4 0,0 0-8,0 2 0,0-4 0,0 0 8,0 2-8,0-4 0,0 0 0,0 2 0,0 0-8,0-2 16,0 2-8,0-2 0,0 6 8,0-2-8,0 0 0,0-2 0,0 2 0,0 2 8,0-4 0,0 2-16,0-6 16,0 0 0,0 2-8,0 0 0,0 2 0,0-2 8,0 2-8,0-2 8,0 4-8,0-2 0,0 2-8,0 0 16,0 0-8,0 0 0,0 0 8,0 0-8,0-2 0,2-2 8,-2 0 0,0 2 0,0-2-8,0 4 0,0 0 0,0 0 0,0-2 8,2 2-16,-2 4 24,0-4-16,2 0 8,-2-4-16,0 0 0,0 2 8,0 0 0,0 0 0,0 0 0,2-2 8,-2 2-8,0 0 0,2 4 0,-2-2 8,0-2-8,0 2 8,0-2-8,0 0 0,2 2 0,-2-6 0,0 2-8,0-2 16,0 0-8,0 0 8,0 2-8,0-2 0,0 4 0,0-2 0,0 0 0,0 0 0,0 2 8,0 0 0,0-2-8,0 2 0,0 0 0,0-2 0,0-2 0,0 4 0,0-4 0,0 0 0,0 2 0,0-2 0,0 2 0,0-2 0,0 0 0,0 0 0,-2 2 16,2-2-16,0 2-8,0 0 16,0 0-8,0 0 0,0-2 0,0 0 0,0 2 8,0 0-8,0-2 0,0 2 0,0 0 0,0-4-8,0 2 16,0 2-8,0-6 0,0 0 0,0 2 8,0 0-8,0 0-8,0 2 8,0 2 0,0-2 0,0-2 0,0 4 0,0-2 0,0 0 0,0 2 0,0 0 8,0 0-16,0 0 8,0-2 32,0 0 32,0 0 8,0 0 16,0-2 0,0 2 0,0-2-16,0 0-24,-2-2-8,2 4-8,0-4 8,0-2-16,0 4-8,-2 0-648</inkml:trace>
  <inkml:trace contextRef="#ctx0" brushRef="#br0">23442 44986 1576,'0'0'3808,"-12"0"-4240,10 0 432,-2 0 8,0 0 0,2 0 0,-2 0 8,0 0 16,2 2 48,-2-2 528,2 2 48,0-2-160,2 2-112,-4-2-32,2 2 40,-2 0-40,4-2-128,-4 0-104,2 0-40,-2 0 400,2 0 1392,-2 0 240,0 0-72,0 0 127,0-2 89,2 0-112,-2 0-280,0 2 16,0-2-176,0-2-288,0 2 2168,6 2-3352,0 0-112,6 0-64,0-2-24,2 2-16,2-2-8,2 2 0,-2-2-8,4 2 0,-2-2 0,2 0 0,-4 2 0,-2-4 0,4 0 0,-4 2-392,0 0-600,-2-2-640,-2 0-1000,-2 2-1440</inkml:trace>
  <inkml:trace contextRef="#ctx0" brushRef="#br0">23336 44130 4360,'0'0'26447,"10"-12"-26015,-2 10-48,0 2-104,4-2-72,0-2-64,0 2-56,-2 0-24,2 0-24,0-2 0,0 2-16,-2 0-24,-4 2-248,2-2-312,-2-2-512,0 2-584,-2 2-592,2 0-840</inkml:trace>
  <inkml:trace contextRef="#ctx0" brushRef="#br0">23390 42480 1120,'0'0'12904,"-4"-14"-12216,4 14-64,-2-2 72,0-2 87,0 0 41,0 2 56,0-4 8,2 4 16,0-2 16,-2 2-72,0 0 832,-6-4 4424,10 4-5632,6 2-32,0 2-40,4-2-120,0 0-88,4-2-80,-2 2-16,0 0-40,-2-2-8,-2 2-8,-4 0-96,2-2-336,-4 2-416,2-2-448,-4 2-552</inkml:trace>
  <inkml:trace contextRef="#ctx0" brushRef="#br0">23342 41554 3920,'0'0'24743,"14"2"-24183,-4 0-56,2-2-128,2 0-72,0 0-96,4 0-80,0-2-32,0 0-16,-4-2-32,4 4 0,-2-4-8,-2 2-184,-2 0-184,0 0-296,-2 2-248,0 0-288,-4 0-336,-2 0-432,0 0-584</inkml:trace>
  <inkml:trace contextRef="#ctx0" brushRef="#br1">25085 45742 2728,'0'0'22759,"14"14"-22039,-10-6-64,0-4-160,0-2 96,-1-2-24,1 6-112,0-6-72,0 0-16,1 0-216,-1 0-40,-3 0-32,3-4-8,-1 2 0,-2 2-16,2-2-8,-1 2-16,2-2 0,-2 2-8,1 0 24,0-2-16,1 2 24,-3 0 0,2 0 0,0 0-8,0 0-16,2 0-16,-1-2 8,2 2-8,-2 0-8,3 0 8,-2 0 0,1 0 16,-1 0 32,2-4 8,-3 4 0,2 0 0,-1-2-16,1 2 8,-1-4-24,1 4 8,-1 0-8,2 0 8,-1 0 0,-1 0 8,-1 4 8,2-4 8,-3 0 0,1 0 8,0 0 16,1 0-8,1 2 0,-2-2-24,2 0-8,0 0 8,0 0 0,-1 6 0,1-6-24,2 0-16,0 0 0,3 4 0,-1 0-8,0 0 8,-2-8-8,2 2 0,-2 4-8,-1-2 0,1 4-8,0-4 8,-2 6 0,2-4-8,-1 2 8,1-4-8,0-4 8,-2 8-8,1 0 0,2-4 0,0 2 0,-1 0 0,2 4 0,1-6 16,1 0 24,-2 0-16,-1 2-8,4 2-8,-1-2 0,-4 0-8,3 2 0,-2-4 0,4 0 0,-2-4 0,-2 0 0,-1 4 0,2 0 0,-2 2 0,0 0 0,3 0 0,0 0 0,-1 0 0,2 4 0,-2-6 0,1 0 0,1 0 0,-1-2 0,0-4 0,-4 6 0,1 0 0,2-4 0,1 2 0,0-4 0,-3 6 0,0 0 0,6-6 0,-3 6 0,-3 4 0,6-8 0,-5 4 0,3 0 0,-2-2 0,-1 0 0,1 0 0,-1 0 0,-2 0 0,-1-2 0,1 4 0,0 0 0,-1 0 0,1 0 0,6-6 0,-6 4 0,-2 2 0,5-4 0,1 2 0,0 0 0,-2 2 0,1 2 0,2-2 0,-5 0 0,3-2 0,-2-2 0,0 2 0,-2 2 0,2 0 0,0 0 0,1 2 0,-1-2 0,-2 0 0,-1 0 0,3 0 0,-2 0 0,-1-2 0,2-2 0,-1 2 0,3 4 0,1 2 0,-2-2 0,2-2 0,-1 0 0,-2 0 0,6 0 0,-6-2 0,-1-2 0,3 4 0,-2 0 0,0 0 0,-1 6 0,1-6 0,0 2 0,0-4 0,-3 2 0,3 2 0,-3-4 0,4 4 0,-2-4 0,1 2 0,1 2 0,3 0 0,-3-2 0,2 0 0,-2 2 0,2-2 0,0 2 0,-4 2 0,1-4 0,3 0 0,0 2 0,-4-4 0,3 2 0,-4 0 0,3 0 0,1 0 0,-2 0 0,-1 0 0,1 0 0,2 0 0,-2 6 0,2-4 0,1 2 0,1 0 0,1-4 0,-2 2 0,1-2 0,-2 2 0,2-2 0,-2 2 0,0 2 0,0-2 0,-1-2 0,2 6 0,-2-4 0,-1 0 0,1 0 0,-3 0 0,2-2 0,2 4 0,-1-4 0,1 0 0,5 0 0,-3-4 0,0 4 0,-1 0 0,-1 4 0,4-8 0,-1 4 0,-5 0 0,1 0 0,1 4 0,-2-4 0,1-4 0,4 4 0,-2-2 0,-5 0 0,1 2 0,1 0 0,-2 0 0,2 0 0,0 0 0,3 0 0,-2 0 0,4 0 0,-2-4 0,-2 4 0,2 0 0,-2-2 0,0-2 0,2 4 0,-3-2 0,1 2 0,-1 0 0,3 0 0,-4 0 0,3-6 0,-2 4 0,1 4 0,-1-2 0,4 0 0,-2 0 0,2-2 0,-1 2 0,2 2 0,2 0 0,-4-2 0,1 0 0,-2 0 0,-3 0 0,4 0 0,-1 0 0,-2 0 0,3 0 0,-2 0 0,-2-2 0,2 0 0,-1 0 0,5 2 0,2 0 0,-2 0 0,-2 0 0,2 0 0,2 0 0,-6 0 0,2 0 0,0 0 0,1 0 0,0 0 0,-2 0 0,-1 0 0,1 0 0,-2-4 0,1 4 0,-1-4 0,4 4 0,1 0 0,-1 0 0,2 0 0,-2 0 0,1 0 0,0 0 0,-2 0 0,2 0 0,-3 0 0,2-6 0,-3 4 0,-3 2 0,4 0 0,-1 0 0,2 0 0,-4 0 0,1 0 0,2 0 0,3 0 0,0-4 0,2 4 0,-2 0 0,-2 0 0,2 0 0,-1-4 0,-2 4 0,0 0 0,2 0 0,-1 0 0,-3 0 0,0 0 0,0 0 0,0 0 0,-2 0 0,2 0 0,1 0 0,-2 0 0,2 0 0,2 0 0,-4 0 0,3 0 0,-4 0 0,2 0 0,3 0 0,1 0 0,-4 0 0,1 0 0,-3 0 0,2 0 0,0-4 0,1 6 0,-2 0 0,-2-2 0,2 0 0,0 0 0,1 0 0,0 0 0,-1 0 0,-1 0 0,2 0 0,1 0 0,1 0 0,-2 0 0,2 0 0,-1 0 0,1 0 0,0 0 0,0 0 0,-3 0 0,1 0 0,2 0 0,-4 0 0,1 0 0,-1 0 0,2 0 0,0 0 0,0 0 0,-2 0 0,2 0 0,-3 0 0,2 0 0,-1 0 0,1 0 0,1 0 0,2 0 0,1 0 0,2 2 0,-5-2 0,1 0 0,1 2 0,-1 2 0,0-4 0,-2 0 0,2 2 0,-3 2 0,2-2 0,0-2 0,-3 0 0,2 0 0,1 0 0,-2 0 0,-1 4 0,2-4 0,-1 2 0,0 0 0,-1 0 0,3 0 0,-1 0 0,1 2 0,-1-4 0,-2 0 0,6 0 0,-1 0 0,1 0 0,-2 0 0,0-4 0,-2 4 0,2-2 0,-2 2 0,-2-2 0,3 2 0,-2 0 0,1 0 0,-2 0 0,0-2 0,1 2 0,-2 0 0,3-2 0,-2 2 0,-1 0 0,-1-6 0,2 6 0,-1-2 0,1-2 0,-2 2 0,2 4 0,0-4 0,-3 2 0,2 0 0,0 0 0,1 0 0,-1 0 0,-2 0 0,5 0 0,-4 0 0,2 0 0,-2 0 0,2 2 0,-1 2 0,-1-2 0,7-2 0,-1 4-248,-2-2-688,-1 0-608,-1-2-824,2 0-800,-1 2-808,1-2-6287,-2 0 5135</inkml:trace>
  <inkml:trace contextRef="#ctx0" brushRef="#br1">28739 45830 8072,'0'0'20687,"17"0"-20199,-14 0-192,4-2-104,-3 2-72,3-2-48,2 2-24,1 0-416,-3-2-944,1 2-1192,0 0-816,-2 0-120,2 0-6079,-2 0 4759</inkml:trace>
  <inkml:trace contextRef="#ctx0" brushRef="#br1">29028 45758 9152,'0'0'16815,"18"0"-16687,-12 0-48,-2 0 40,0 4-896,0-4-944,2 0-688,0 0-1544,3 6-9127</inkml:trace>
  <inkml:trace contextRef="#ctx0" brushRef="#br1">29252 45818 7592,'0'0'18535,"17"0"-18287,-12 0-96,1 0-56,1-2-40,1 2-344,2-2-1032,-1 0-1080,0 2-1360,-3-2-5695,3 0 4727</inkml:trace>
  <inkml:trace contextRef="#ctx0" brushRef="#br1">29536 45814 8496,'0'0'13711,"14"0"-13343,-10 0-160,1-4-24,2 4-1184,-1 0-1352,-1 0-1639,1 0-3825,2 0 3912</inkml:trace>
  <inkml:trace contextRef="#ctx0" brushRef="#br1">29814 45808 9568,'0'0'16063,"15"2"-15247,-9-2-368,1 0-208,-2 2-96,4-2-40,-5 2 0,3 0-1208,1-2-1256,-2 0-1376,-2 0-6407,3 0 5071</inkml:trace>
  <inkml:trace contextRef="#ctx0" brushRef="#br1">29078 42476 9464,'0'0'20839,"17"20"-20791,-13-14-16,0 0-288,0 2-720,3 0-1024,-1-2-1016,2 2-1192,0-2-5759,2 6 4983</inkml:trace>
  <inkml:trace contextRef="#ctx0" brushRef="#br1">29365 42786 6312,'0'0'13959,"8"24"-13343,-6-16-272,5 2-152,-3-2-88,0 0-176,0 2-720,3-4-784,-3 2-1375,2 0-5121,-2 0 4040</inkml:trace>
  <inkml:trace contextRef="#ctx0" brushRef="#br1">29620 43144 11016,'0'0'15775,"17"20"-15311,-5-8-184,-2-2-128,-2 0-56,0 0-328,-1-4-792,-3 6-976,4-6-928,-4 2-528,5 2-5615,-5-4 4535</inkml:trace>
  <inkml:trace contextRef="#ctx0" brushRef="#br1">29870 43492 10096,'0'0'15591,"13"24"-16591,-9-18-1552,0 0 2024,0 0-10279,-1-2 5407</inkml:trace>
  <inkml:trace contextRef="#ctx0" brushRef="#br1">30036 43702 13056,'0'0'15071,"2"26"-15807,-2-14-1544,0 0 4456,1 0-22647</inkml:trace>
  <inkml:trace contextRef="#ctx0" brushRef="#br1">24936 42375 4424,'0'0'22343,"16"-14"-21839,-9 8-56,4 4-72,-3 0-48,3 0-48,2 0-48,1-4-40,-2 6-64,3 0-40,-1-2-32,0-2 0,-5 2-16,2 2 0,-1 0 0,0 0-16,-2 0 8,-1 0 0,2 0-8,-2 0 24,-1 0-32,-2 0 0,0 0 16,0 0 40,-1 0 88,-10 0-216,2 0 56,-1 0-8,2 0 8,-3 0-8,-1 0 8,2 0-8,-2 0 8,1 0-16,-1 0-8,0 2 8,-1 4 16,0-6 0,0 0 0,0 0 0,1 0 0,-2 4-8,3-2 0,0-2 0,-1 2 0,1 0 0,0 0 0,0 0 0,0 2 8,3-2 0,0 2-8,1-4-8,1 2 8,-3 0-16,3 0 16,0-2 56,0 0 104,-1 0 8,1 4-120,-2-4-8,2 0-24,-3 0-8,4 0 16,-4 4-8,2-4-8,-1 0 0,2 0 0,-2 0 8,0 0-8,3 6 0,-2-6 0,-1 0 0,2 0 96,-2 0 2016,10 2-1960,1-2-80,1-2-32,2-4-24,-1 6-8,6 0 0,0-6 0,1 6-8,2-4 0,-2 0 0,-1 0 0,2 2 0,-2-2 0,-1 4 0,-1-2 0,4-2 0,-1 2 0,0-4 0,-3 6 0,1 0 0,-1-6 0,-2 4 0,-3 2 0,-3 0 0,1 0 0,-3 0 0,1 0 0,-8 0-3384,0-4 1232,-1 0-864,1 2-1352,0-6-5551,-1 6 4959</inkml:trace>
  <inkml:trace contextRef="#ctx0" brushRef="#br1">25173 45755 4256,'0'0'24631,"-14"0"-24375,10 4-40,-2-4-16,1 0-32,1 2-32,-3 2-24,1-2 8,0 0 0,0-2-16,2 0-16,-3 0-24,-1 0-16,-2 0-8,2 0-8,1 0-8,0 2-16,3-2 0,0 0 8,0 2 0,0 0-8,0-2 8,-2 4-16,2-4 8,0 2-16,0 2 8,1-4 8,-2 2-8,-1-2-8,5 0 16,-5 0-24,5 0 16,-5 0 0,6 0 0,-4 0-8,3 0-40,-3 0 0,1 0 40,0 0 8,-1 0 0,1 0-8,2 0-56,-2-6-160,3 4 248,0-2 0,0-2-16,0 2-8,0-2 0,0 2 0,0-2 0,0 4 88,0-6-48,0 2-8,0 4 8,0-8-16,0 10 0,0-6-8,-1 4 0,1-2-24,0-2 16,-2 2-8,2-2 8,0-2-8,-2 4 8,2-4 0,0 2-8,0 0 0,0 2 0,-2 2 0,2-6 8,0 4-8,0-4 0,0 2 8,0 2 0,0 0 0,-2 0 0,2-2-8,0 2 16,0-2-16,-2 2-8,2-2 8,-1 0-8,1 0 8,0 2 0,0-2 8,-2 2-16,2 0 8,0-2-8,0 0 8,0 2 0,0-2 0,-1-2 0,1 6 16,0-8-16,-1 6-8,1-2 16,0-2-8,0 4 0,0-2 0,-3-4 8,3 2-8,0 2-8,0-2 8,0 0 0,0-2 0,0 2 0,0 0 0,-1-2 0,1 0-8,0 0-8,0 2 8,0 0 24,0 2-16,0-2 0,0 2 0,0 0 0,0 0 0,0-2 8,0 2-16,0 2 8,0-2 0,0-2 0,0 6 8,0-8-8,0 2 0,0 2 0,0-2 0,0 0 0,0-2 8,0 4-8,0-2-8,0 2 8,0-2 0,0 0 0,0-4 0,0 2 0,0 0 8,0 0-8,0-2 0,0 2 0,0-2 0,0 0 0,0 4 8,0 2-16,0 0 8,0-6 0,0 6-8,-3-2 8,3-2 0,0 0 8,-2 2-16,2 2 0,0 0 8,0-2 0,0 2-8,0-6 8,0 6 8,0-6-8,0 2 0,0 0 8,0 2-16,0 2 16,-1-2 8,1 0-8,0-2-16,0 4 8,0-4 0,0-2-8,-3 4 0,3-4 0,0 2 0,0 0 8,0 0-8,0 2 16,0 2 0,0 0-8,0 0 0,0 0 0,0 0 8,0-2 8,0 0-8,-1 2 0,1 4-8,-1-4 0,1-2-16,-2-2 8,2 2 8,0 0-8,-1-2 8,1 0 0,0 0 0,0 0 0,-3 0 8,2-2-8,1-2 8,0 2 0,0 2-16,-3 0 8,3-4 8,-1 6-8,1-2-8,0 0 8,-2-2 0,2 0-8,-1 2 8,1 0 8,0 2 8,0-2-8,-2 0-8,2 2-8,-1-6 8,-2 0-8,3 2 8,0-2 0,0 4 0,-1-8 0,1 4 0,0-4 8,0 6 0,0-4-8,-3 2 8,3 2-8,-3 0 0,3 0 0,-1 2-8,1 0 8,-1 0-8,-3 2 0,-1-2 0,3 4 16,0 0-16,1-2 8,1-2 0,-3 0-8,3 0 0,0-4 8,0 4 0,0-2 8,0 0-8,0 0-8,0 0 8,0 0 0,0 2 0,0-2 0,0-2-8,0 2 0,4 0 0,0 6 0,-2-4 16,-2 2-8,3 2 8,-3 0 0,0-2-8,0-2 0,0 4 8,2 2-16,-2 0 8,0-6-16,0 4 8,2-2 8,-2 0 0,1 0 0,-1 2 0,0-4 0,0 2 0,1 0 0,-1-2 0,0 0 0,3 4 8,-3-2 0,0 2-8,0-4-8,0 2 16,0-2-8,0 2 0,0-2 0,0 4-8,0 0 8,0-4 0,0 4 0,0-2 8,0 2-8,0-2 8,0 0-8,0 2 0,0 0 0,0-2-8,0 0 0,0 4 8,0-2 0,0 0-8,0 2 16,0-2 0,0-4-8,0 0 8,0 4-16,3-6 8,-3 0 8,0 4-8,0-4 0,0 2-8,0 2 0,0-4 8,0 4-8,0-2 8,0 0 0,0 2-8,0-2 0,0 0 8,0 2 0,0-2 0,0 4 0,0 0 0,0-2 0,0 0 0,0-2 0,0 2 0,0 2 0,0 0 0,0 4 8,0-8-16,1 2 16,-1 0-8,0-2 0,0 0 0,0 0-16,0 0 24,0-4-8,0 2 0,0 0 0,0 6 0,0-4 8,0 0-8,0-2 8,0 4-8,0-4-8,0 0 8,0 4 0,0-6-8,3 2 0,-3 2 16,0 0-8,0-4 0,0 10 0,0-6-16,1 4 16,-1-6-8,0 4 0,0-4 8,0 2 0,2 0 0,-2 2 0,0-2-8,0-6 8,0 4 0,0 0 0,0-4-8,0 0 16,0 2-24,0 4 8,0-2 16,0-2-16,0 2 0,0 0 8,0 0 0,0 4 0,0-2 120,0 2-24,0-4-48,0 2-24,0-4-8,0 2-8,0-4 8,0 2-16,1 4 8,-1 0-8,0-4 16,0 4 0,0 0 32,0-4 0,0 2-32,0 0 0,0 0 0,0 2 0,0 0-16,0 2-8,0-4 16,0 4-8,0 2-8,0-2 8,0 0 8,0-2-16,0-2 0,2 2 8,-2 0 0,0 0-8,1 0 8,2-2 0,-3 2 0,0 0 0,0 0-8,1 0 8,2 0 0,-3 0 0,1 0 0,-1-2-8,0 6 8,2-8-8,-1 4 0,-1 2-8,1 2 8,2 0 8,-3-2-8,1 0 8,-1 2 8,2-4 0,1 4-8,-2 2 0,-1 0 0,3-4-8,-3 2 0,0 0 8,1 0-8,-1-2 8,1 2 0,-1-2 0,2 2 8,-2 2-16,0-4 8,0 6-8,0-6 8,1 2 0,-1 2-8,0 0 0,0-2-8,0 4 8,2-4 0,-2 0 0,0 2 8,0 2-8,2-6 8,-2 6 0,0-6-16,0 6 8,0-2 216,2 0-1560</inkml:trace>
  <inkml:trace contextRef="#ctx0" brushRef="#br1">24955 44049 584,'0'0'2856,"0"18"11991,-5-18-14391,5 2-272,0 2 280</inkml:trace>
  <inkml:trace contextRef="#ctx0" brushRef="#br1">24942 44057 1328,'0'0'21831,"-14"16"-21847,11-14 8,-1-2 808,8-2-680,-1 2-32,0 0-16,1 0-32,0 0 0,0 0-24,0 0 0,0 0-8,-2 0 0,1 0 8,-1 0-16,1 0 16,1 0-8,-2 0 0,0 0 16,2 0-8,-1 0-8,1 0 16,1-2-16,-1 2-8,0 0 8,1 0 8,-2 0-16,0-2 8,-2 2-8,2 0 0,1 0 0,0 0 8,0-2-8,0 2 0,-1 0 0,0 0 8,0 0 0,1-6-8,1 6 0,-2-4 0,-2 4 0,4-2 0,-1 2 0,0 0-8,-3 0 8,9 0 0,-3-2 0,0 2 0,-3-2 0,0 2 8,0 0-8,1 0 0,-2-2 0,3 2 0,-2 0 0,-1-2 8,1 2-8,-1-4 8,1 4 72,0 0 16,0 0-24,0 0-16,-1 0-8,1 0-24,-3 0 16,2 0-16,1 0 64,0 0 0,-1 0-32,3 0 8,-5 0-8,3 0-16,-1 0 0,0 0-8,1 0-16,0 0 8,-1 0 0,-1 0 0,1 0-8,1 0-8,-1 0 16,1 0 0,-1 0 8,1 0-8,-3 0 0,3 0 0,-1 0 0,3 4-8,-5-4 0,7 0 0,-2 0-8,2 0 8,-4 0-8,2 0 0,1 0 8,-3 2 0,1-2 0,-1 0 0,2 0-8,-2 0 8,0 0-8,2 2 0,-1-2 0,-1 4 0,3-4 0,-1 0-8,-2 2 8,3-2-8,0 4 16,-3-4-16,0 0 0,0 0 8,3 0 0,0 0-8,-3 0 0,1 0 0,1 0-8,1 0 8,-2 0 0,6 0 8,0 0-8,-1 0 0,-3 0 8,1 0 8,0 0 0,1 0-8,-3 0 8,4 2 0,-3-2 8,0 0-8,0 4 8,0-4-16,-2 0 8,3 0-8,-2 2 8,-1-2-8,2 0 8,0 2 0,1 0 0,1-2-8,4 0 0,0 2 8,-4-2-8,4 0-8,-4 0 8,0 0 0,-2 0-16,1 0 16,0 0-8,-1 0 0,1 0 8,-2 0 16,1 0 0,-1 0-8,1 0-8,-1 2 0,1 2 0,-2-4-8,1 0 8,-2 0-8,3 0 8,0 0-8,-2 0 8,3 0 0,5 0-16,-8 0 8,4 0 8,-1 0-8,-1 0 8,1 0 0,-3 0-8,4 2 8,-2-2-8,-1 4 0,1-4 0,0 0 0,0 0 0,-1 0 0,-1-4 8,3 8 8,-2-2-24,1-2 8,-3 2 0,1-2 8,1 2 0,-1-2-8,2 0 8,-1 0-8,2 0 8,4 0 0,-5 0-8,2 0 0,-3 0 88,4 0 32,-3 0 0,-3 0-16,4 0 8,1 0-16,-4 0-16,2 0-24,0 0 0,-2 0-8,4 0-24,-7 0-8,4 0 32,1-2-8,-2 0-8,1 0 0,-2-2-16,1 4 8,2 0-16,-3-2 8,2 2-8,-1 0 8,-2 0-8,3 0 0,2 0 0,-3 0 8,1 0-8,1 0-8,-2 0 8,2 0 8,0 0-8,-1 0 0,-2 0 0,0 0 0,3 0-8,-2 0 16,1 0-8,-1 0 0,2-4 0,-3 2 8,2 2-8,-1 0 0,1 0 0,-2 0-8,3 0 0,-3 0 0,1 0 8,2 0-8,-3 0 0,1 0 0,1 0 0,0 0 8,-1 0 0,4 0-8,2 0 8,-2 0 0,-2 0-8,3 0 0,-3 0 0,0 0 8,0 0 0,1 0 8,-3-2 8,4-2-8,-3 4 8,3-2-8,-4 2 8,3 0 0,-1-4 0,-1 2 0,2 2 0,-4 0-8,2 0 0,-1 0-16,2 0 16,-1 0-8,-1 0 0,2 0 16,3-4 24,-1 2 24,1 2 24,-2-2-8,0 0 8,1 2 8,-2-2-24,1 2-8,1-2-24,-2 2-8,0-4 0,0 4-16,-1 0 0,0 0-8,1 0 8,2-6-16,-4 6 8,1-2-8,1 2 8,-2 0-8,2 0 8,-2 0-8,0 0 16,0-2-8,1 2-16,-1 0 24,2-2 8,-2 2 0,0-2 16,3 2 24,-3-4-8,-1 4-8,2 0 8,1-2-8,0 2 8,-2 0-24,2 0 0,-1 0-8,-1 0-8,2 0-8,-2 0-16,2 0 24,-3 0-8,2 0 0,0 0-8,0 0 0,1 0 8,0 0-8,-1 0 8,1 0 0,-3 0-8,3 0 0,-2 0-16,1 0 8,2 0 0,0 0 16,-2 0 0,0 0-16,0 0 8,-1 0 0,0 0-8,3 0 16,-3 0-8,1 0 0,1 0-8,-2 0 0,1 0-16,1 0 32,-2-4-16,1 4 8,1 0 0,-2 0 0,3 0-8,-4 0-8,2 0 16,1 0 16,-2 0-8,1-2-24,-1 2 8,2-2 0,-3 0 0,3 2 0,1 0 0,1-2 8,-4 2 8,-1-2-8,5 2-24,-4-4 16,1 4 8,2-2 8,-4-2-16,4 4 24,-4 0-16,3-2-8,0 2 8,-3-2 0,0 2 0,1 0-8,0 0 8,-1 0-8,2 0 8,-2 0-8,0 0 0,-1 0 8,4 0 8,-3 0-24,-2 2 24,3-2-16,-1 0 0,1 2 0,-1-2 8,0 0-8,1 0 0,0 0 0,-1 0 8,4 0-8,-2 0 8,1 0-8,-2 0 0,2 0 8,-3 0-8,2 0-8,-2 0 16,2 4 8,-2-4-16,1 0 8,-1 0-8,0 0 0,1 0 0,-1 0 8,0 0-24,3 0 16,-5 2-8,3-2 16,-3 0-8,2 0 0,2 0 0,-3 0 8,1 4-8,-3-4 8,3 0 0,0 0 0,-1 2 0,3 0 0,-5-2 8,2 0 0,1 4 8,-4-4 16,5 0 24,-2 2 0,-1-2-8,2 0 0,0 0 8,-3 4-8,3-4-8,-1 0-8,0 0 8,1 0 0,0 0 16,0 0-16,0 0 8,3 0-24,-3 0 8,1 0 0,0 0-16,-1 0-8,0 0 0,0 0 0,2 0 0,-3 0 0,2 0 0,-1 0-8,-1 0 0,3 0-8,-2 0 24,-2 0-24,4 0 8,-5 2-8,5-2 8,-2 0-8,-1 0 0,1 0 8,0 4 8,1-2 0,0-2-8,-3 0-8,2 0 8,-1 2 0,1 0-8,0-2 0,-1 2 8,0-2 0,1 0-8,-2 0 0,3 2 0,-2-2 8,1 0-8,0 0 0,-1 0-8,1 0 16,-1 0 8,1 0 16,1 0 8,-1 0-16,-4 0 24,6 0 8,-3 0 64,1 0-2064</inkml:trace>
  <inkml:trace contextRef="#ctx0" brushRef="#br1">27466 44027 2688,'0'0'23239,"15"0"-22983,-12 0-40,1 0-56,-2 0-24,0 0-16,1 0-24,0 0 8,1 0-24,0 0-32,0 0 0,2 0-8,-2-2-8,0 2-8,1 0-16,1 0 16,-2 0-8,2 0 0,0 2-8,-3-2 0,4 0 0,-3 4 0,0-4 16,2 0 32,-5 2 24,6-2 0,-3 0-16,2 0-24,-4 4 8,4-4 0,-2 0-24,0 0 8,-1 0 0,1 0-24,-1 0 16,1 0-8,3 0-8,1 0 8,-2 0 0,0 0-16,0 0 8,-2 0 0,2 0 0,-2 0-8,1 0 8,-1 0 0,2 0 0,-3 0 8,2 0-8,-1 0-8,0 0 8,0 0 0,2 0 0,-2 0-8,0 0 0,-1 0 0,1 0 0,-1 0 8,1 0-8,0 0 16,-1 0-8,2 0 0,-1 0-8,1 0 0,-3 0 0,1 0 8,1 0-8,-2 0-8,2 0 8,-2 0 0,1 0 8,1 0-8,0 0 8,-1 0 8,0 0-16,1 0 0,0 0-8,0 0 16,0 0-16,3 0 8,-1 0 0,-1 0 8,1 0-8,-3 0 8,2 0 0,-2 0-8,2 2 0,-3-2 0,0 0 0,0 0 0,2 0 0,-1 0 16,-1 0-16,3 0 8,-5 0 0,5 0-8,-2 0 16,1 0 32,0 0 16,0 2 0,-2-2 16,2 0 0,0 0 8,0 2 24,-3 0-8,2 2-16,0-4-32,0 0 0,1 0-16,-3 0 0,2 0-16,1 0 8,-1 0-8,-2 0 0,2 0 24,1 0-16,0 0 32,-1 0 0</inkml:trace>
  <inkml:trace contextRef="#ctx0" brushRef="#br1">27921 44057 3144,'0'0'23239,"15"-6"-23231,-12 6 0,0 0 0,0 0 0,1 0 0,-3 0 0,3 0 0,0 0 0,0 0 8,-2 0-8,2 0 8,-1 0 0,2 0 0,-3 0-8,3 0 8,2 0 0,-3 0 0,-1 0 16,-2 0 16,5 0-32,-5 0 8,3 0 72,-4-2-88,6-2 40,-5 2 264,2-4-64,0 2-80,2 2-40,-2-4-72,-2 2 32,2 0 8,0 0 8,-2-2 24,2 4-16,-2-2-32,1 0 0,-1 2-32,3-2-8,-4-2 0,4 0-16,-2 2 0,0 0 0,3-2 0,-4 0 8,2 2 0,-2-4 24,2 8-8,-2-8-8,1 4-8,0 0 0,0-2-8,0 0-16,1 2 16,-1-2 0,-1 4-16,0-6-16,3 4 8,-1 0 8,0-4 0,0 6-8,-2-4 0,2 0 0,-2 0 8,2 0 0,-2 4 0,2-4 0,-2 0 16,2 0-32,0 0 16,1 2 0,-1 0-8,-2 2 16,3-8-8,-2 8 0,1-4-8,-2 4-8,2-4 24,1 0-8,-3 0 0,3 0 16,-1 6 0,0-2 8,1 2 8,0-8-16,0 2 0,0 2 0,0-4 0,1 2-16,-4 0 0,2 0-8,-1 2 8,1-4 0,1 6-8,-2-6 16,3 4 0,-3-4-8,0 0-8,2 4 0,1-2 16,-1-2-8,0 0-8,-3-2 0,5 2 8,-4 2 0,3 0-8,0-6 8,-2 4-8,0 0 0,-2 2 8,2 0-8,1 0 0,-1-2 0,1 2 8,-3-2 0,3-2-8,-1 2 0,1 2 0,2 0 0,-5-2 8,5 2-8,-2-2 0,0-2 8,1 0-8,2 0 0,-5 4 8,3-4-8,-1 0 0,-1 4 8,2-4-8,0 0 8,0 2-16,-1 2 16,0-2 0,0-2-8,2 4 0,-2-4 0,0 2 0,0-2 0,2 2 0,-2-4 0,0 4 0,2 0 0,-2 2 0,-2-6 0,4 4 8,-3 2-8,2-4 0,-1 6 0,-1 0 8,0-2-8,0 0 0,2-2 0,-4 0 0,5 0 0,-2-4 8,0 6 0,-1-4-8,0 2 8,1 0-8,-1-6 0,1 2 0,0 2 0,-1-4-8,1 4 8,1-2 0,-2 2 0,1 0 0,0 0 0,2 0 0,-2 0 0,3 2 0,-2 0 8,1-2-8,-2 2 0,1 0 0,0-2 0,0 6 0,-1 0 0,0-2 0,2-4-8,1 2 8,-2-2-8,-1 0 16,0 0-8,2 4 0,-2-2 0,0-2 8,2 2-8,-2 2 0,-1 0-8,2-2 0,-1 2 8,-1-2 0,3-2 8,-2 2-16,0 2 8,-1 0 0,1-2-8,0 2 8,0-6 8,1 6 0,0 0-8,-1-2 0,0 6-8,1-6 8,1 2 8,1 0-8,-2-2 0,-1 2 0,2 2-8,-1-2 16,-1 4 0,2-6-8,-3 4 0,4-6-8,-3 6 0,0-2 8,1 0 8,-1-2-16,1 2 0,0 0 8,1-4 0,-2 2 8,0 2 0,1 0 0,0-2-8,-3-2 0,4 4 0,-2 0 8,-1-4-8,1 2 0,0 2 0,0-2 0,0 2 0,0 0 8,-2-2-16,2 2 16,-1-4-8,1 4 16,-3-2-16,3 2-8,0 2 8,0 0 0,-2-2-8,2-2 8,0 2 0,-1 0 0,2 0 0,-3 0 0,3 2 0,-3 0 0,0-2 8,2 4 0,1-6-8,-3 2 0,1 0 0,0-2-8,1 2 16,0 2-24,-3-4 16,4 6 0,-1-6 0,-3 6 0,3-6-8,-1 8 8,0-8 0,0 0-8,-2 6 0,3-4 0,-3 0 8,2 4 0,1 2-8,-2-6 16,2 6-8,-1-4 8,-2 2-8,3-2-8,-1 0 0,0-2 8,-1 6 0,2-6 0,-2 4 56,-2-2-1464</inkml:trace>
  <inkml:trace contextRef="#ctx0" brushRef="#br1">25169 42301 4992,'0'0'22071,"13"18"-21799,-11-14-80,1-2-56,1 2-40,-2 0-8,2-2-8,-2 4 40,4-4 16,-5 2 56,5-2-32,-2 2 40,0-4 8,4 2 8,1-2 16,-2 6-16,1-6-24,0 0-32,0 2 8,1-2-40,-3-2-24,1 2 8,2 0-16,-3 0 16,3-6-16,-1 6 0,-1 0 0,1 0-16,-2 0-32,1 0 8,-2 0-16,3 0 16,-2 0 0,1 0-16,-2 0 0,1 0-8,5 0 0,-2 0-8,0 0 48,0 0 0,1 0 0,-2-2-8,2 2 8,-2 0 0,3-4-8,-1 4 8,-2-2 0,2 2-16,-2-2 0,4 0-16,-1 2-8,0-2 8,0 2-24,3 0 16,1-2 8,-1 2 16,-3 0-16,1 0-8,2 0-8,-4 0 8,-1-4-8,4 4 8,-4 0-16,2 0-8,0-2 16,-1-2-8,2 4 0,2 0-8,0-2 0,1-2 0,-1 4-8,0 0 0,1-2 0,-4 2 0,3 0 0,-1 0 0,0 0 0,-1 0 0,-1-2 0,3 2 0,0 0 0,1-4 0,-1 4 0,-1 0 0,2 0 0,-2 0 0,2 0 0,-1 0 0,1 0 0,-1 0 0,-2 4 0,0-4 0,2 0 0,1 0 0,-1 0 0,0 0 0,0 0 0,-5 0 0,8 0 0,-6 0 0,5 0 0,-5 0 0,6 0 0,-3 0 0,-1 0 0,4 0 0,-2 0 0,-1 0 0,0 0 0,-1 0 0,4 0 0,-3 0 0,-3 0 0,4 0 0,-1 2 0,-3-2 0,2 0 0,0 2 0,0-4 0,1 4 0,1-2 0,1 2 0,-1-2 0,1 2 0,-3-2 0,0-2 0,0 0 0,-1 2 0,2 2 0,-3-2 0,-1 0 0,1-2 0,0 2 0,0 0 0,1 0 0,-1 0 0,1 0 0,2 0 0,-1 0 0,-1 4 0,-1-2 0,1 2 0,2-4 0,-2 0 0,-1 2 0,3-2 0,-1 0 0,-2 4 0,4-4 0,-4 2 0,3 0 0,-2 0 0,0-2 0,2 0 0,-1 0 0,-1 0 0,-2 2 0,5-2 0,-4 0 0,1 0 0,2 2 0,0-2 0,-2 0 0,3-2 0,-2 2 0,0-2 0,1 0 0,0 2 0,-2 2 0,-1-2 0,2-2 0,0 2 0,1 2 0,0-4 0,1 0 0,-3 4 0,4-4 0,-3 0 0,0 2 0,-1 0 0,1-4 0,-4 4 0,4 0 0,-4-2 0,-1 2 0,6 0 0,-3-4 0,2 4 0,-1-2 0,-2 2 0,3 0 0,-3-2 0,2 2 0,-1 0 0,-2-2 0,2 2 0,0 0 0,-2 2 0,4 2 0,-2-4 0,0 0 0,0 0 0,-2 0 0,2 0 0,2 0 0,-1 4 0,2-4 0,-2 0 0,2 0 0,-1 0 0,-2 0 0,4 0 0,-4 2 0,1-2 0,5 0 0,-1 0 0,1 0 0,-4 4 0,0-4 0,1 0 0,-1-4 0,-2 4 0,2 0 0,-1 0 0,2 0 0,0 0 0,-3 0 0,1 0 0,5 0 0,-6 0 0,1 0 0,0 0 0,2 0 0,-3 0 0,2 0 0,0 4 0,-2-4 0,0 2 0,2-2 0,-2 0 0,1-2 0,-2 2 0,3-4 0,0 4 0,-2 0 0,1 0 0,1 0 0,-2 4 0,-2-4 0,2 0 0,-1 0 0,1 0 0,0 0 0,-4-4 0,5 4 0,-2 0 0,2 0 0,2 0 0,-2 4 0,-1-4 0,3 2 0,-1-2 0,0 0 0,-2 0 0,2 2 0,1 0 0,-2-2 0,-2 2 0,2-2 0,0 0 0,1 0 0,-2 0 0,-2 0 0,4 0 0,-2 0 0,1 0 0,1 0 0,-2 0 0,-2 0 0,4 0 0,-1 0 0,-1 0 0,1 0 0,-2 2 0,2-2 0,-1 0 0,2 0 0,1 0 0,-5 0 0,5 0 0,0 0 0,0 0 0,-2 0 0,-2 0 0,2-2 0,0 2 0,-3 0 0,2 0 0,-2-2 0,2 0 0,0 2 0,-1 0 0,0 0 0,-1 0 0,4 0 0,-2-2 0,0 2 0,0 0 0,0-2 0,1-2 0,-2 4 0,1 0 0,0-2 0,-2-2 0,0 4 0,-1-2 0,1 4 0,-3-2 0,4 0 0,-5 4 0,2-4 0,-2 0 0,1 0 0,2 0 0,-2 0 0,1 0 0,-2-4 0,-1 4 0,2 0 0,2 0 0,-4 0 0,-2 0 0,3 0 0,-2 4 0,1-4 0,0 0 0,-3-4 0,1 2 0,-2-2-2864,0 0-392,0-2-984</inkml:trace>
  <inkml:trace contextRef="#ctx0" brushRef="#br1">28966 42355 3136,'0'0'28079,"14"8"-27975,-11-4-24,-2-2-8,5 4-16,-5-4-8,3 2-32,-1 2 16,1-4 0,1 6 0,-3-6 0,3 6-8,0-2-8,-1 0 8,1 2-16,1-4 0,-2 2 0,0-2 0,3 2-8,-3 0 8,0-2-8,2 4 8,-1-6 0,-1 4-16,3-2 24,-1 0-16,-2 2 8,1-2-8,-1 2 8,0-2-8,2 0 8,-1-2 0,0 2 0,-1-2 0,1 4 8,-2 0 0,1 0-8,0 0-8,-1-2 16,2 0 0,-3 2-8,3 0-8,-2-2 0,1 2 8,0 0-8,-1 0 8,0 0 16,1 0 24,2 0 8,-1 0 24,-1 0 32,3 2 0,-1 2-16,-2-2-16,3-2 0,-3 0-40,3 2-24,-3-2-8,0 0 0,-1-2 0,1 0-8,0 2 0,0-4 0,1 0 0,0 2 0,-3 0 0,4 0 0,-2 2 0,-1 0 0,2-2 0,-1-2 0,-2 0 0,2 2 0,0 2 0,0-2 0,-1-2 0,1 2 0,-1 0 0,1-2 0,-1 6 0,1-4 0,-1 2 0,2-2 0,-2-2 0,1 0 0,-3 2 0,5 2 0,-3-4 0,1 4 0,-2 0 0,3 0 0,-1 0 0,0 0 0,3 2 0,-3-6 0,1 4 0,2 2 0,-3-2 0,0 0 0,2 0 0,-2-2 0,-1 4 0,2-6 0,-2 8 0,1-6 0,-1 2 0,1 0 0,2-2 0,-4 4 0,3-2 0,-5 0 0,5-4 0,-2 4 0,-2 0 0,3 0 0,0 0 0,-1-4 0,0 4 0,0 0 0,-1-2 0,1-2 0,-1 4 0,2-4 0,-2-2 0,0 6 0,3-2 0,-3 0 0,0 0 0,1-2 0,1 2 0,-2 0 0,0 2 0,1-2 0,0 4 0,2-6 0,-2 0 0,1 6 0,2-6 0,-5 4 0,2-2 0,0 0 0,-2-2 0,2 2 0,0 2 0,1 0 0,0-2 0,-3 0 0,3 4 0,-2-4 0,2-2 0,-1 2 0,-2 2 0,2-6 0,-1 6 0,3 0 0,-3-4 0,1 8 0,-1-6 0,0 2 0,1 0 0,-3-2 0,4 2 0,0 2 0,0-2 0,-2-4 0,-2 2 0,3 0 0,1 0 0,1-2 0,-3-2 0,3 6 0,-2 0 0,-2-6 0,2 0 0,1 0 0,-1 2 0</inkml:trace>
  <inkml:trace contextRef="#ctx0" brushRef="#br1">29864 43493 2840,'0'0'25223,"17"14"-25031,-10-8-56,2 0-56,1 6-16,-2 2-16,3-4 0,-3 4-24,2 0 112,-2-4-696,-1 0-488,3 2-728,-3-4-728,-1 4-984,1-6-6223,-1 4 4855</inkml:trace>
  <inkml:trace contextRef="#ctx0" brushRef="#br1">30109 43789 6696,'0'0'16919,"4"22"-16783,0-12-40,-1-4-48,0 2-200,0-2-688,-2 0-656,3-2-888,-1-4-639</inkml:trace>
  <inkml:trace contextRef="#ctx0" brushRef="#br1">30244 43977 6616,'0'0'13015</inkml:trace>
  <inkml:trace contextRef="#ctx0" brushRef="#br1">1716 41355 1288,'0'0'25015,"14"4"-24855,-8-10 64,-2 4 40,4 0 40,-4-4 48,4 2 8,-6 4-24,6-8-40,-6 4 0,4 0-40,0-2-24,-2 2-64,2-6-32,-2 6-8,0-2-32,0 0 8,-2 2-24,2-4 0,-2 4 32,0-2 16,0 2-8,2-2 8,-4-2-8,2 6 8,2-2 8,-4-2 0,4 2-16,-2 0 8,0 2-24,0-4 0,0 2-16,-2 0-8,4-2 8,0 2-8,2 0 0,-6-2-8,0 2 8,0-2-16,4 4 128,-2 0-96,2 0 0,-4 0-48,0-2 0,0 4-40,4 0-8,-4 4 0,2 0 0,-2 0 0,0 6 0,4 0 0,-4-6 0,0 2 0,0 4 0,0 0 0,0 0 0,0-4 0,4 8 0,-4-2 0,0 2 0,0-2 0,2 2 0,-2-4 0,4 4 0,-4-4 0,0 2 0,0-2 0,0 4 0,0-8 0,0 4 0,0 0 0,0-2 0,0 2 0,0 0 0,0-2 0,4 2 0,-4 0 0,0-8 0,0 8 0,2-2 0,-2 2 0,0-2 0,0 0 0,0 2 0,0-8 0,0 6 0,0 0 0,0-4 0,0 4 0,0-6 0,0 6 0,0-2 0,0-4 0,0 0 0,0 4 0,0-4 0,0 0 0,0 2 0,0 0 0,0-4 0,0 6 0,0-2 0,0 0 0,0-2 0,-6 2 0,6 0 0,0-2 0,-10 0 0,4-2 0,2 0 0,4-2 0,-6 2 0,2 2 0,0-2 0,-2 0 0,2 0 0,0 0 0,0 0 0,-2 0 0,2 0 0,0-2 0,0 2 0,-4-2 0,6 2 0,-4 0 0,2 0 0,-2 0 0,2 0 0,-2 0 0,2 2 0,2-2 0,0 0 0,-2 0 0,0 2 0,2-2 0,-2 2 0,0-2 0,8 4 0,0-4 0,-2 0 0,6 0 0,0 0 0,-2 0 0,2 0 0,2 0 0,0 0 0,-4 0 0,4 0 0,0 0 0,0-4 0,-4 2 0,4 0 0,0 0 0,0-2 0,2 4 0,2 0 0,-2 0 0,0 0 0,-2 0 0,-2 0 0,2 0 0,-2-4 0,-2 2 0,0 2 0,0 0 0,-2 0 0,2 0 0,-4 0 0,4 0 0,-4-4 0,-2 4 0,0-4 0,0 4 0,-2 0-928,-4-6-5424,4 6 7864</inkml:trace>
  <inkml:trace contextRef="#ctx0" brushRef="#br1">1812 42285 4176,'0'0'18431,"-6"-16"-16999,6 14-48,0-6-152,-6 6-184,6-6-136,-2 2-112,0 0-72,2 2-72,-4 0-64,4 0-88,0 0-80,0-4-208,0 2-104,0 2-56,0 2-32,4-4-8,-2 2-8,0-2 0,0 2-8,2-2 0,0 4 0,2-4 0,-2 4 0,2 2 0,-2-6 0,0 4 0,0 0 0,0 2 0,2-4 0,-2 4 0,2 0 0,0 0 0,-2 4 0,2-4 0,2 2 0,-4 2 0,4 0 0,-2-4 0,2 2 0,-2 6 0,2-2 0,0 0 0,-4 0 0,4 2 0,-6 2 0,4-4 0,-6 2 0,4 0 0,-2 2 0,2 0 0,-4 0 0,4 4 0,-4-8 0,0 4 0,0 0 0,0 0 0,-4-4 0,4 0 0,-4 2 0,-2-4 0,6 4 0,-8-4 0,4 2 0,-4-4 0,-2 8 0,2-2 0,0-2 0,-2 4 0,4 0 0,0-4 0,-2 2 0,0 2 0,0-2 0,2-4 0,-8 6 0,6-4 0,0-2 0,-2-2 0,-2 6 0,0-4 0,0-2 0,0 6 0,-2-6 0,0 4 0,2-2 0,2 0 0,-2-2 0,8 2 0,-4 0 0,-2 0 0,8-2 0,-2 2 0,-2-4 0,6 2 0,-4-2 0,0 6 0,2-2 0,4-4 0,6 0 0,-2 0 0,4 0 0,4 4 0,0-4 0,0 0 0,4 0 0,-2 0 0,0 0 0,-2 0 0,2 0 0,-2 0 0,0 0 0,0 0 0,0 0 0,0 0 0,0 0 0,0 0 0,2 0 0,-2 0 0,-2 0 0,2 0 0,-4 0 0,0 0 0,-4-4 0,4 4 0,-6 0 0,4 0 0,-6 0 0,4-4 0,-4 4 0,0 0 0,4 0 0,-6-2 0</inkml:trace>
  <inkml:trace contextRef="#ctx0" brushRef="#br1">1762 43037 8112,'0'0'23671,"0"-18"-23183,0 12-248,4 6-120,-4-10-56,6 10-32,-6-6-16,4 2-8,4 0 0,-4 0-8,2 2 0,-2 0 0,4 2 0,-2 0 0,0 0 0,-2 0 0,0 0 0,-2 4 0,2 4 0,-2-4 0,-2 2 0,4 4 0,-4-4 0,-4 8 0,4-6 0,-2 2 0,-2 0 0,-2 2 0,0-2 0,-2 0 0,2 2 0,-2-6 0,0 2 0,4 0 0,-4-6 0,4 4 0,0-2 0,0-4 0,0 2 0,2-2 0,8 0 0,2-2 0,-2 2 0,2-2 0,0 2 0,-2 0 0,2 0 0,2 0 0,-4 2 0,0 4 0,4-2 0,-4 4 0,2-2 0,0 6 0,-4 0 0,2-2 0,-2 4 0,0-2 0,0 2 0,-4 0 0,2-2 0,-2 0 0,-2 4 0,-2 2 0,-4-8 0,0 6 0,-2-4 0,-2 2 0,-2 0 0,-4-4 0,-2-4 0,-6 0 0,2-2 0,2 0 0,2 2 0,0-6 0,4 0 0,-2 0 0,6 0 0,-4 0-1176,6 0-1696,6 0-1912</inkml:trace>
  <inkml:trace contextRef="#ctx0" brushRef="#br1">1698 43841 8128,'0'0'24535,"2"-20"-24487,-2 18-16,0 0-16,-2 4-16,-2 0 0,4 4 0,0-2 0,0 2 0,0-2 0,0 6 0,0-6 0,0 4 0,0 0 0,0-2 0,0 2 0,0 2 0,0-2 0,0 0 0,0-2 0,0 0 0,0 0 0,0-2 0,0 2 0,0-2 0,0 2 0,0-2 0,0 0 0,4 0 0,-2-2 0,-2 4 0,2-2 0,6-2 0,-4 2 0,4-4 0,-4 6 0,4-2 0,-2-4 0,0 4 0,2-4 0,-2 2 0,0 2 0,0-4 0,4 0 0,-2 0 0,0 0 0,0 4 0,4-4 0,-4 0 0,-4 2 0,4-4 0,0-2 0,-2 4 0,0 0 0,0-4 0,2-2 0,-2-4 0,0 0 0,0-2-936,2-4-1368,-2 2-1736,2 0 6504,-2-2-16439,0 2 6991</inkml:trace>
  <inkml:trace contextRef="#ctx0" brushRef="#br1">1904 43769 11504,'0'0'20687,"0"22"-20407,0-10-136,0 2-72,0 0-40,0 6-16,-4-2-8,4 6 0,0 2 0,-4-2-8,4 0 0,0 0 0,0-2 0,-2-4 0,2 2 0,2-2 0,-2-2 0,0 0 0,0-4-144,0 6-1304,4-6-960,-4 0-1400,4-4 5272,-2 2-14671,0-4 6599</inkml:trace>
  <inkml:trace contextRef="#ctx0" brushRef="#br1">1794 44615 10096,'0'0'22647,"-12"12"-22639,8-8 0,-2 8-8,6 2 0,-2 2 0,2-6 0,0-4 0,0 4 0,2-2 0,-2 0 0,2 0 0,2-6 0,0 2 0,-2 2 0,4-6 0,-2 0 0,4 0 0,-2 0 0,4 0 0,-6 0 0,2 0 0,0 0 0,0 0 0,2 0 0,-2 0 0,0 4 0,0-2 0,2 2 0,-4 2 0,2 2 0,2 2 0,0-4 0,2 4 0,-6-4 0,2 4 0,0 0 0,0 0 0,-4 0 0,0 6 0,2-4 0,-4 2 0,0 0 0,-4 2 0,0 0 0,-4 2 0,4-6 0,-4 2 0,0-6 0,0-4 0,-4 4 0,4-6 0,-2 2 0,2-4-776,-2 0-816,2-6-840,0-2-1096,4-4-392,-6-2-6335,10-8 5127</inkml:trace>
  <inkml:trace contextRef="#ctx0" brushRef="#br1">1812 44571 10856,'0'0'21855,"16"16"-21831,-6-12-16,0 0 0,0-2 0,2-2-8,2 4 0,-2-2 0,6 0 0,0 0 0,-6-2 0,4 4-96,0-4-1472,-2 2-1248,2 0-1504,-8 0-7663,4 4 5991</inkml:trace>
  <inkml:trace contextRef="#ctx0" brushRef="#br1">1956 45423 8856,'0'0'22519,"-22"4"-21831,12 4-344,0-4-168,2 0-88,-2-4-48,2 2-16,0 2-16,-2 6 0,0 0 0,4 0-8,-4 0 0,2 0 0,0 2 0,2 0 0,2 0 0,-6 0 0,4 6 0,-2-2 0,6 2 0,-2 0 0,0 2 0,2 0 0,0-2 0,0 2 0,2-2 0,0-8 0,0 6 0,2-4 0,2 0 0,0 0 0,2 0 0,-2-2 0,6 0 0,-6 0 0,2-8 0,4 6 0,-2-6 0,2 0 0,0 4 0,2-4 0,4 0 0,-6-4 0,2 2 0,2-4 0,-2 0 0,-2 0 0,0-4 0,-6 0 0,2 2 0,-2-2 0,-2-4 0,0 2 0,-2 0 0,0 4 0,-4-4 0,-2 0 0,-2 0 0,-2-2 0,-8 0 0,4-4 0,0 10 0,2-2 0,2 6 0,2 2 0,0 0 0,-2 0 0,2 2 0,-4 2-984,6 2-1248,-4 2-1824,2-2-8687,-2 2 6367</inkml:trace>
  <inkml:trace contextRef="#ctx0" brushRef="#br1">12862 42197 5544,'0'0'18743,"-14"-10"-17407,12 6-608,2-2 648,-2 2-720,2-2 0,0 4-56,2-4-80,0 2-72,2-6-88,2 4-72,-2-2-72,6 2-16,0 0-24,4-4-24,-6 4-8,4-2-16,4-2-40,-4 4-16,0 2-8,0 2-24,-2-2-8,0-2-8,0 6 0,0 0-8,-4 0 0,2 2-16,0 2 24,-2 0 8,2 0-8,-2 2-8,2 0-8,2 2 0,-2 2-8,2-2 0,0 2 0,0 0 0,0 0 0,0 0 0,-2 0 0,2 2 0,-6 2 0,4 0 0,-2 2 0,-2-4 0,-2 6 0,2-2 0,-4-2 0,4-2 0,-4-2 0,0 0 0,0 4 0,-4-4 0,4 2 0,-6 0 0,2 2 0,-2 2 0,2-2 0,-4 2 0,-2 0 0,-2-2 0,0-2 0,-2 2 0,4 0 0,0-2 0,-6-2 0,4 2 0,-2-2 0,-2 2 0,-8 0 0,2 2 0,2-4 0,-6 2 0,4 4 0,0-4 0,0 2 0,2 0 0,0-4 0,0-2 0,-2 2 0,-4 0 0,8-2 0,-2-2 0,2-2 0,4 6 0,4-6 0,4 2 0,-4-2 0,6-4 0,-2 0 0,6 2 0,-6-2 0,12 0 0,-2 4 0,2-4 0,0 0 0,4-4 0,2 4 0,6 0 0,2-2 0,-2 2 0,2 0 0,2 0 0,-4 0 0,2 0 0,6 0 0,0 0 0,4-4 0,0 0 0,0 2 0,-2 2 0,-4-4 0,2 4 0,4 0 0,-4 0 0,4 0 0,-2 0 0,-6 0 0,0-4 0,-2 4 0,0 0 0,0 0 0,-8 0 0,4 0 0,-6 0 0,0 0 0,-2 0 0,-6 0 0,8 0 0,-10 0 0,4 0 0,0 0 0,-2 0 0,2 4 0,0-4 0,-2 0 0,4 0 0,-2 0-1216</inkml:trace>
  <inkml:trace contextRef="#ctx0" brushRef="#br1">23940 42261 2824,'0'0'17903,"-4"-18"-17111,4 16 720,0-6-816,0 6-72,0-2-64,-4-2 424,4 2-504,0-2-40,0 4 16,0-2-16,4-2-16,-4-2-16,4 4-64,-2-4-16,0 4-56,4 0-32,-4 0-24,2 2-8,2-2-16,6-4-8,-2 4 0,-2-2-16,2 2 0,0-2 8,4 4-32,-2-4-8,-2 2-8,2 2-16,0-2-8,0 2-24,-2-2-8,0 4 0,2 0-16,-2 0-8,-2 0 16,2 0 0,4 2 8,0 0 8,-4 4-8,0-6-8,-2 4 0,2 2-16,-6-4-24,4 6-8,-4-4-8,2 4 0,-2 0-8,0-2 0,-2 4 0,4-6 0,-4 6 0,0 0 0,2 2 0,-2 4 0,-2 0 0,0-2 0,0 2 0,0 0 0,-2-6 0,-2 4 0,2-4 0,-2 0 0,-2 0 0,2-2 0,-4 2 0,2 4 0,-4 0 0,-2-2 0,-2 2 0,2 2 0,2 0 0,0-2 0,0 0 0,0-2 0,0-2 0,-4 4 0,6-6 0,-6 6 0,0-4 0,2 0 0,-6 0 0,0 2 0,-2 2 0,0-4 0,6 0 0,-2 0 0,2 0 0,2-2 0,-2 2 0,2-6 0,2 4 0,-4-6 0,2 4 0,2 2 0,-4-6 0,2 0 0,-2 4 0,2-6 0,4 6 0,2-2 0,-4-4 0,6 2 0,2-2 0,-2 4 0,0 0 0,4-2 0,0 2 0,4 0 0,2-4 0,8 2 0,2-4 0,0 2 0,4-2 0,-2 0 0,0-2 0,6 4 0,-2-2 0,12 0 0,-6 0 0,6-2 0,-6 4 0,0-2 0,-2 2 0,4 0 0,0-4 0,-2-2 0,-4 6 0,-4-4 0,0 2 0,0 0 0,-8 0 0,4-2 0,-2 0 0,2 2 0,-4-2 0,0 4 0,-2-2 0,-4 2 0,0 0 0,-2-2 0,0 2 0,-2-6 0,-2 4 0,-6 0 0,2 2 0,2-2 0,-2 2-768,-2 2-1264,2 0-1272,-2-2-1424</inkml:trace>
</inkml:ink>
</file>

<file path=ppt/ink/ink69.xml><?xml version="1.0" encoding="utf-8"?>
<inkml:ink xmlns:inkml="http://www.w3.org/2003/InkML">
  <inkml:definitions>
    <inkml:context xml:id="ctx0">
      <inkml:inkSource xml:id="inkSrc0">
        <inkml:traceFormat>
          <inkml:channel name="X" type="integer" min="-2.14748E9" max="2.14748E9" units="dev"/>
          <inkml:channel name="Y" type="integer" min="-2.14748E9" max="2.14748E9" units="dev"/>
          <inkml:channel name="F" type="integer" max="32767" units="dev"/>
        </inkml:traceFormat>
        <inkml:channelProperties>
          <inkml:channelProperty channel="X" name="resolution" value="1000" units="1/dev"/>
          <inkml:channelProperty channel="Y" name="resolution" value="1000" units="1/dev"/>
          <inkml:channelProperty channel="F" name="resolution" value="0" units="1/dev"/>
        </inkml:channelProperties>
      </inkml:inkSource>
      <inkml:timestamp xml:id="ts0" timeString="2025-01-16T15:04:19.431"/>
    </inkml:context>
    <inkml:brush xml:id="br0">
      <inkml:brushProperty name="width" value="0.025" units="cm"/>
      <inkml:brushProperty name="height" value="0.025" units="cm"/>
    </inkml:brush>
  </inkml:definitions>
  <inkml:trace contextRef="#ctx0" brushRef="#br0">6411 64338 1680,'0'0'25215,"0"33"-24775,0-24-368,0 5 88,8-14 56,-8 14-24,0-6 224,14-8 1768,-14 0-1840,0 0-344,0 14 0,0 6 8,0-11-8,0 10 16,0-10-16,0 5 8,0-3-8,0 3 8,0-5-8,0-4 0,0 12 0,0-3 8,0 11 8,0-16-16,0 5 16,0 8-8,12-2-8,-12-11 0,0 10 0,0-5 8,0 9-8,0-9 8,0-3 0,0 6 0,0-6 0,0 6 0,8 0 0,-8-8 0,6 5 0,-6-6-8,0 6 0,0-8 0,0 2 8,0 6-8,8-14 0,-8 14 8,0-2 0,0 10-8,0-22 0,0 9 8,0 2 0,0 3-8,6-11 16,2 8-16,-8-3 8,0 1-8,6 5 0,-6-8 16,0 2-8,3 6-8,-3-3 8,0 3-8,0-5 0,0 5 8,5-6-8,-5 7 0,0-4 0,0-8 8,9 8 0,-9 3 0,0-11-8,0 8 8,0 3-8,0-6 8,0 7 8,0-10-8,0 9 0,-9-11 8,9 8-16,-5-2 0,5-1 16,0-2-24,0 2 8,0 4 8,0-10-8,-3 10 8,3-10 0,0 13-8,0-10-8,0 1 8,0 8 16,0-9 16,3-2 0,2-3-8,9 0 8,-8 0-16,-3 0 0,11 0 0,-3 0 0,-2 0 0,-1 0 8,6 0-8,-3 0 8,3 0 0,-11 0 0,17 0 16,-14-3 0,8 3 8,-6 0 8,6-5 8,-5 5-8,2 0 8,-3-6 8,6 6-8,-14-8-8,9 8-16,-4 0 0,4 0-8,2 0-8,-2 0 0,-1 0 0,3-6-8,3 1 8,-5 5-8,5-3-8,0 3 0,6-12 8,-12 12-8,6 0 0,-3 0 0,6-2 0,-11 2 0,14 0 0,-12 0 8,6 0-8,-5 0 0,5 0-8,-3 0 16,-8-12-8,8 12-8,-3 0 0,-2 0 0,3 0 8,5 0 8,-6-2-24,-2 2 24,8-12 0,-9 12-16,9 0 0,-11 0 0,3 0 0,0 0 16,8 0 0,-6 0 0,0 0-8,4 0 0,-9 0-8,8 0 8,-11 0 0,8 0 0,1 0 0,-4-8-8,9 8 0,-8-6 16,-3-2-16,11 8 8,-3 0 0,3 0 0,-5 0-8,5 0 16,-6 0-16,-2 0 0,8 0 0,-6 0 0,4 0 0,-10 0 0,10 0 0,-10 0 0,4 0 0,0 8 0,8-8 0,-11 6 0,-3 2 0,0 4 0,0-10 0,5 10 0,-5-10 0,0 10 0,0-9 0,0 2 0,0 9 0,12-3 0,-12 4 0,0-7 0,0 6 0,0-5 0,0-4 0,0 9 0,0 6 0,0-17 0,0 8 0,0-8 0,0 17 0,0-12 0,0 6 0,0-3 0,0-8 0,0 11 0,0-3 0,0-2 0,2-1 0,-2 6 0,0-8 0,0 8 0,0-5 0,0 5 0,6-3 0,-6 3 0,0-6 0,0 6 0,0-5 0,0 2 0,0 3 0,0 0 0,0 0 0,0 0 0,6 3 0,-6-5 0,0 2 0,0 0 0,0-6 0,0 15 0,0-9 0,0 0 0,8-3 0,-8-2 0,0 5 0,6-9 0,-6 4 0,0 5 0,2-3 0,-2 3 0,6-11 0,-6 11 0,0-3 0,0 3 0,0 0 0,0 0 0,0-5 0,9 5 0,-9 0 0,0 9 0,5-12 0,-5 6 0,0 2 0,6-10 0,-6 5 0,0 0 0,0-3 0,3 3 0,-3-5 0,0 10 0,0-4 0,11-7 0,-11 6 0,0 0 0,0 0 0,0-5 0,0 5 0,3-3 0,-3-8 0,0 8 0,0-3 0,0 7 0,11-15 0,-8-9 0,-3-5 0,0 3 0,11-3 0,-3-14 0,-2-3 0,3 2 0,-9-4 0,8-1 0,-2-3 0,2 9 0,-8 0 0,0 0 0,0 5 0,11-5 0,-8 0 0,3 3 0,-6 8 0,5-8 0,-5 5 0,0-8 0,9 5 0,-9 1 0,5-4 0,-5-5 0,0 17 0,0-11 0,3 8 0,-3-3 0,0-2 0,6-3 0,2 10 0,-8 1 0,0 0 0,0-3 0,0 6 0,6-6 0,-6-2 0,6 13 0,-6-2 0,0-7 0,0 10 0,0 2 0,0-8 0,0 8 0,0-11 0,0-6 0,0 15 0,0-12 0,0 11 0,0-2 0,0-7 0,0 10 0,0-1 0,0-8 0,0 9 0,0 2 0,0-9 0,0-2 0,0 0 0,0 14 0,2-8 0,4-6 0,-6 5 0,8 4 0,4 5 0,-9 0 0,8 0 0,-11 0 0,14 0 0,-6 0 0,1-6 0,5 3 0,-3 3 0,3-11 0,-5 11 0,-4 0 0,4 0 0,5 0 0,-9 11 0,4-11 0,-1 0 0,4 0 0,2 0 0,-12 0 0,10 0 0,2 0 0,-11 0 0,11 0 0,-3 0 0,3 0 0,-8 0 0,2 0 0,0 0 0,-2 0 0,3 0 0,2 0 0,-8 0 0,11 0 0,-9 0 0,9 0 0,-8 0 0,-3 0 0,11 0 0,-3 0 0,-8 0 0,11 0 0,-3 0 0,-8 3 0,8 3 0,3-6 0,-5 0 0,-1 0 0,-2 0 0,0 0 0,8 0 0,-11 0 0,2 0 0,9 0 0,-5 0 0,5 0 0,-9 0 0,4 0 0,-4 0 0,4 5 0,2-5 0,-8 0 0,8 0 0,-11 0 0,14 0 0,-5 0 0,5 9 0,-6-9 0,6 0 0,-2 0 0,-4 0 0,0 0 0,-2 0 0,0 0 0,2 0 0,1 0 0,-4 0 0,4 0 0,-4 0 0,4 0 0,2 0 0,-3 0 0,7 0 0,-15 0 0,25 0 0,-25 0 0,14 0 0,-6 0 0,-8 0 0,9 0 0,2 0 0,-2 0 0,-1 0 0,3 0 0,3 0 0,-14 8 0,3-8 0,8 0 0,-2 0 0,-4 0 0,-2 6 0,11-6 0,-8 0 0,2 8 0,4-8 0,-4 0 0,1 0 0,2 0 0,3 0 0,-6 0 0,1 0 0,2 0 0,3 12 0,-5-12 0,5 0 0,-9 0 0,4 0 0,5 2 0,-9-2 0,9 0 0,-11 0 0,11 12 0,-2-12 0,-4 0 0,0 0 0,-2 0 0,3 0 0,2 2 0,3-2 0,-11 0 0,2 0 0,9 0 0,-5 0 0,-4 0 0,4 12 0,-3-12 0,8 0 0,-6 0 0,3 3 0,-5-3 0,2 0 0,1 0 0,-4 0 0,4 0 0,2 0 0,-8 0 0,8 0 0,3 0 0,-11 0 0,11 0 0,-3 0 0,-8 0 0,17 0 0,-14 0 0,8 0 0,-6 0 0,-2 0 0,2 0 0,6 0 0,-5 0 0,5 0 0,-3 0 0,-3 0 0,7 0 0,-15 0 0,14 0 0,-9 0 0,-2 0 0,11 0 0,-3 0 0,-8 0 0,11 0 0,-8-3 0,0 3 0,2 0 0,0 0 0,-2 0 0,3 0 0,-4-12 0,4 12 0,2-2 0,-11 2 0,3 0 0,8 0 0,-3 0 0,6 0 0,-8 0 0,3 0 0,-9-12 0,8 12 0,-2-2-1032,-6-10-5176</inkml:trace>
  <inkml:trace contextRef="#ctx0" brushRef="#br0">461 63966 5496,'0'0'22831,"0"45"-22647,-6-28-8,6 11-40,0-5 16,0-12-32,0 11-8,0 6-16,0-16-24,-5 5-16,5 11-16,0-11-8,0 16 0,0-4 0,0-1 0,0 6-32,0-6 16,0 17 8,-6-17 0,6 0 0,0 0-16,0 0 8,0 0 0,0-11-8,0 11 0,0-11-8,0 0-8,0 0 24,0-6-16,0 12 0,0-6 24,0-6-16,0 6 0,0-11-8,0 16 8,0-16 0,0 5-16,6 6 8,-6-17 0,0 17 0,5-6 0,-5 0 8,0 6-8,0-6 16,6 1-8,5 5 16,-11-12-16,0-5 0,11 23-8,-5-18-16,5 7 8,-11-7 8,12 6 8,-7 6 40,6-5 16,6-12 112,-5 11 104,-1-11-32,0 0 0,0 0-152,1 0-8,-1 0-40,-5 5-8,10-5 0,-4 12 0,-1-12 8,0 0-8,-5 0 0,11 0-24,5 0 8,-22 11-8,23-11-8,-12 0 8,11 6-8,1-6 8,-12 0-8,12 11 8,-6-11-8,0 0 8,-1 0 8,7 0-16,-17 0 0,10 0-8,-4 0 0,-1 0 8,0 11-8,6-5 0,-6-6 16,-5 0 0,17 5-16,-7-5 8,-4 6 0,10-6-8,-11 0 24,6 0-16,11 0-8,-11 0 16,6 11-8,-6-11 0,-6 0-8,6 0 8,0 0 0,0 0 0,0 0 0,-12 0-8,1 0 16,11 0-16,-6 0 0,0 0 8,1 0-8,4 0 0,-4 0 0,5 6 8,-17-6 8,16 0-8,-16 6 0,12-6 0,-7 5 0,12-5 8,-6 0-8,6 0 0,-11 0-8,11 0-8,-6-5 24,-5-1-8,11 6 0,-12 0-8,1 0 8,5 0 16,0 0-24,-5 0 8,5 0-8,6 0 0,-11 0 8,5 0 0,6 0 16,-6 0-16,0 0 0,1 0 112</inkml:trace>
  <inkml:trace contextRef="#ctx0" brushRef="#br0">1497 65103 2064,'0'0'26087,"-12"56"-25959,12-44-8,6-1-40,-6 6-16,0-6-8,0 0-16,6 12 8,-6 5-16,0 0 0,11-11-8,-11 11 0,0 12-16,0-12 0,0 0 0,11 6 8,-5 5 0,-6-5-8,11-6 8,-11 0-8,11 0 0,-5 0 0,0 12 0,-1-23 8,1 11 8,-6-11-8,0 0-8,11 11-8,-5 0 16,-1 0 0,-5-5 8,6 10 0,-6-5-16,0 1-8,0-1 16,11 0-16,-5 0 16,-6 0-8,5 0-8,12-5 8,-17-12 8,0 6-8,6-6 0,-6 0 0,6 6-8,-6-5 8,0 5 0,5-1-16,-5-4 0,0-7 0,12 7 128,-12-29-32,0 5 16,5-10 0,-5-1 8,0 6 24,0-22 48,6 0 8,-1-6 0,7 11 16,-7-11-24,-5-11-40,0 11-16,6-1-24,0 13-8,5-12-40,-6-12 8,-5 1-16,12 5 0,-12 6 0,5-17-24,1 17 8,-6 12 0,0 5-8,6-12 8,-6 23-24,0-11 8,0 6-8,0 5-8,0 0 8,0 11 8,0-16-8,11 5-8,-11 17 24,0-17-8,0 6-16,0 11 0,0-12-8,0-5 0,-11 17-856,-1-11-4896</inkml:trace>
  <inkml:trace contextRef="#ctx0" brushRef="#br0">1981 65081 1240,'0'0'15719,"-28"-40"-5407,44 29-10168,-16 11-32,12 0-24,-7 0-32,1 0-16,11 0-16,-6 0 8,-5 0-8,5 0-8,0 0 0,-5 0-8,16 0 16,-16 11 0,11-11-16,-6 0 0,6 0 8,-6 0 0,-5 0 0,16 11-8,-5-11 8,0 0-8,-5 0 0,4 0 8,-4 6-8,5-6 0,-1 11 8,1-11-8,-5 12-8,4-7 8,7-5 8,-23 0-16,17 6 16,-6-6-8,6 0 0,-11 0 0,-1 0 8,1 5-16,11 1 8,-12-6 0,1 0-8,5 11 8,-5-11 8,5 0 0,6 0 8,-6 0-16,6 6 0,-11-6-8,11 0 16,-12 0-16,7 0 0,5 0 8,-17 6 0,22-6 0,-16 0 8,5 0-16,6 0 8,5 0 0,-16 0 0,5 0-16,-5 0 24,5 0-8,6 0-8,-6 0 8,6 0-8,-17 0 0,17 0 16,-6 0-8,1 0 0,4 0 0,-4 0-8,-7 0 8,7 0 0,-1 0-8,-11-6 0,11 0 0,-5 6 8,11 0 0,-17-11-8,11 11 8,0 0-8,-5 0 24,-1 0 368,7 0 240,-1-6-312,-5 1-192,-6-6 152,0-1-72,0 1-64,0-6-88,0 6-8,0 5-8,0-5 48,0-17-72,0 28 24,0-17-24,0 6 32,0-1 0,0 1 16,0-6 0,0 12-8,0-1-8,0-5-16,0 0 24,0 5-24,0-5 16,0-1-16,0 1 16,0 5-16,0-5 8,0 0 8,0-6-8,0 17-8,0-11-16,0-6 8,-6 6 0,6 5 0,0-5 8,0 5-24,-11-11-8,11 6 8,0-6 8,0 12-8,0-12 0,0 5 8,0 7-8,0-18 0,0 18 0,0-18-8,-6 17 0,6-10 8,0-1-8,0 5 0,0-4 8,0 4-8,0-5 8,0 6 0,-6-11-8,6 5 0,0 0 8,0 0-8,-5 0 0,5 6 0,0-17 0,0 11 0,0 6 0,0-12-8,0 6 16,0 0 0,0 6-8,0-6 0,-6 0 0,6-11 8,-11 28-8,11-17 0,-6 6 0,6 0 8,0-6-8,-5 5 0,5 1 8,0-6-16,-6 0 16,6 12 0,-11-12-8,11 6 8,-6-6-16,6 6 8,-6-1-16,6 7 16,0-1 0,-5-11 0,5 17 16,0-11-16,0-6 0,-11 6-256</inkml:trace>
  <inkml:trace contextRef="#ctx0" brushRef="#br0">11252 64050 2080,'0'0'9768,"-11"-39"-9024,11 33-552,0-11 8,0 12-144,-6-12 0,6 6 1184,-11 5-544,11-11 1975,-12 34 4017,12-11-5872,0-1-232,0 12-360,0-11 16,0-1-32,0 18-24,0-12-24,0 12-24,-5-6-48,5 11-16,0-23-32,0 18-16,0-1 0,0-16-8,0 17-8,0-1 8,0-5 0,0 6-8,0-1 16,0 6-8,0-17-8,0 18-8,0-1 16,0 0-8,0 0 0,0 6 8,0-6-8,0 11 0,0-10 0,0-1 0,-11-11 16,11 5-16,0 6-8,0-22 8,0 11-32,0 11 128,0-17 104,0-5 112,11 16 0,-11-16 0,0 16-56,0-10-32,0 10 16,5-5 0,-5 0-16,0 11-24,0-22-8,0 16-48,0-10-40,0-1-24,0 11-24,0 1 0,0-18-32,6 1 0,-6 11 0,0-6 0,0-5-8,0 5 112,0 0 24,0 12-88,0-17-24,0-1 8,0 12 40,0-6-56,0 1 8,0-7 0,0 6 56,0-5 280,6 5-40,5-11-144,-5 0-160,5 0-16,-6 0-16,7 0 0,-1 0 0,-5 0-8,5 0 0,6 0 0,-12-11 0,18 11 0,-17 0 0,10 0 0,-4 0 0,5 0 0,-6 0 0,-6 0 0,12 0 0,0 0 0,-6 0 0,18 0 0,-18 0 0,0 0 0,12 0 0,-12 0 0,11 0 0,-10-17 0,10 17 0,-16 0 0,5 0 0,17 0 0,-28 0 0,17 0 0,-6 0 0,6 0 0,-5 0 0,4 0 0,1-5 0,-5 10 0,-1-10 0,6 5 0,-6-12 0,6 12 0,-6 0 0,6 0 0,-11 0 0,16 0 0,-22 12 0,17-7 0,-6-5 0,6 0 0,-6 0 0,-5 0 0,11 0 0,-6 0 0,0 0 0,1 0 0,5 0 0,-12 0 0,7 0 0,4 0 0,-10 0 0,0 0 0,16 0 0,-11 0 0,1 0 0,5 0 0,-12 0 0,12 0 0,-11 0 0,-1-5 0,12 5 0,-11 5 0,-1-5 0,12 0 0,-11 0 0,0 0 0,11 0 0,-6 0 0,6 0 0,-12 0 0,7 0 0,-7 0 0,6-17-1056</inkml:trace>
  <inkml:trace contextRef="#ctx0" brushRef="#br0">12169 65238 4136,'0'0'22631,"12"-39"-21063,-24 27 2080,12 24-3496,0-1-16,0 6-16,0-6-16,0 6-32,12 6-16,-12 5-16,0 11 0,11 1-16,-5-7-8,-6 7-8,11 5 0,-11 0-8,0-17 0,11 17 0,-5-6 0,5-11 0,-11 1 0,6-1 0,5 0 0,-6 0 0,1 0 0,0 0 0,5 1 0,-5-7 0,-1 17 0,1-10 0,-6-1 0,11 0 0,-5 0 0,-1-11 0,1-6 0,-6 12 0,0-12 0,11 0 0,-11 6 0,6-6 0,0-11 0,-1-11 0,-5-17 0,11 17 0,-11-23 0,0 0 0,0-5 0,0-6 0,6 5 0,0-10 0,-1 10 0,1-10 0,-6 5 0,0-6 0,11-11 0,-11 0 0,0 17 0,0-23 0,0 23 0,11 0 0,-11 17 0,6-11 0,-6 11 0,0 11 0,6 0 0,-6-11 0,0 11 0,0 6 0,0-18 0,0 18 0,0 0 0,0 5 0,0-5 0,0 0 0,0 5 0</inkml:trace>
  <inkml:trace contextRef="#ctx0" brushRef="#br0">12400 65013 4200,'0'0'25687,"40"11"-25615,-18-11-16,-11 6-8,6-6-8,-6 11 0,12-11-24,0 0 8,-7 6 8,13-1-16,-1-5 8,0 6-8,-6-6 0,-5 11-8,11-11 16,1 0-16,-1 0 0,-11 0-8,11 0 16,0 0 0,-11 0 16,-6 0-16,17-11 0,-11 11 0,0 0-8,0 0 0,5 0 0,-10 0-8,4 0 8,1 0 8,-5 0-8,10 0 0,-11 0 8,6 0-8,6 0 16,5-6-8,-17 6-8,12 0 16,-1-5-8,-11 5-24,1 0 120,-1 0 40,6 0 24,5-6 96,-10-5-160,5 11-24,-12 0-16,1 0-32,16 0-8,-22-6 0,12 1-8,-1 5 0,0 0 48,12 0-48,-23 0 0,17 0-8,-6 0 16,0 0-16,-5 0 8,5 0 0,0 0 168,-5 5 384,5 1-568,-11-6-8,11 0 0,-5 0 0,0 0 0,10 0 0,-10 0 0,0 0 0,-1 0 0,7 11 0,-7-5 0,-5-1 0,0 18 0,0-17 0,0 5 0,0 6 0,6-12 0,-6 12 0,0 11 0,0-16 0,0 4 0,0 1 0,0 6 0,0-6 0,0 11 0,0 0 0,0 0 0,0 6 0,0-6 0,0 6 0,0 0 0,0-1 0,0 12 0,0-5 0,0-1 0,0 6 0,0-11 0,0-6 0,0 0 0,0 1 0,0-1 0,0 0 0,0 0 0,0 0 0,0 6 0,0-6 0,0 0 0,0 0 0,0-5 0,0-6 0,0 5 0,0-10 0,0 4 0,0 7 0,0-17 0,0-1 0,0 12 0,0-6 0,0-5 0,0 5 0,0-5 0,0-1 0,0 1 0,0 5-1848,0 6-4336</inkml:trace>
  <inkml:trace contextRef="#ctx0" brushRef="#br0">16022 65058 3392,'0'0'27223,"43"-14"-27159,-15 14 16,-28 0 0,28 0-24,-28 0 8,23 0-16,-7 14 0,-2-8 24,-2-6-16,10 0 8,1 0 8,11 0-16,-18 5 8,13-5 0,-4 0-8,-3 0-8,7-5-8,-13 5 24,1 0-8,11-6 8,-16 6-8,13 0-8,-8 0-16,-11 0 0,10 0-8,-4 0-8,5 0 8,5 0-8,-16 0 0,5 0 0,6 0 0,-3 0 8,3 0-24,-12 0 0,18 0 24,-23 0-16,17 6 0,-6-6 8,0 5 0,-5-5 0,5 0 0,1 0-8,-7 0 0,21 0 8,-10 0-8,7 0 8,-17 0 24,10-5 16,-4 5 0,-7 0 16,12 0-16,-11 0-8,11 0-8,-17-6 0,17 6-16,-3 0-16,-3 0 0,-5 0-8,5 0 0,0-14 0,-5 14 0,5 0 0,-11 0 0,11 0 0,0-11 0,-5 11 0,0 0 0,5-6 0,0 6 0,-5 6 0,5-6 0,-5 11 0,2-11 0</inkml:trace>
  <inkml:trace contextRef="#ctx0" brushRef="#br0">17191 65027 776,'0'0'29703,"39"0"-29599,-17 0-16,1 0-24,5 0-24,-8 0 8,-3 0-16,11 0 0,-11 0 8,-6 0-16,17 0 8,-28 0-8,23 0-8,-18 0 0,15 0 8,-9 0 8,6 0-8,-6 0 0,-5 0-8,11 0 8,-6 0-16,0 0 0,-11 0 8,29 0 0,-15 0 0,3 0-8,-17 0-8,11 0 8,6 0 8,-17 6-8,11-6 8,-5 8 0,5-8-8,-6 0 8,12 0 16,-5 0 0,-1 0 16,-6 6 0,10-6 0,-4 0 8,-6 0-16,1 0 0,11 0 0,-11 0 0,-1 0-16,1 0 8,5 0 0,6 0-8,0 0 8,5 0 0,-2 0-24,-20-6 8,11 6 8,-5 0 0,5 0-8,0 0 24,6 0 32,-11 0-24,17 0-32,-18 0 16,1 0 24,-1 0-8,7 0 16,-7 0 40,15 0-8,-9 0-32,1 0-40,-1-8 0,6 8-8,-12 0-8,1 0 8,11 0-16,-12 8 0,1-8 0,0 0 0,11-14-8152</inkml:trace>
  <inkml:trace contextRef="#ctx0" brushRef="#br0">18122 65050 4784,'0'0'22407,"-14"33"-22255,14-10-48,0-3-24,0 2-8,0 6 8,6-11 0,-6 11-8,8-5 0,3 19-8,-11-14 0,12 17 8,-12-11-8,0 3 24,5-4-16,-5 7 0,0 2-16,12-20-24,-12 18-8,0-6 8,11-12-16,-11 20 8,0-25-8,5 6-8,-5 5 8,6 0 0,0 3-8,-6-8 8,5 5 16,7-6-8,-12 6 8,0 9-16,0-9-8,5 0-8,-5 6 16,6-17 0,-1 0-8,-5 8 8,0-8 0,12 6 8,-12-18 0,5 12 56,-5-6 48,6 12 40,-6-18 176,6 12 256,5-11 536,-11-17-1024,0-6-8,0-11-16,0 0-8,0-12-32,5-19-16,-5 20-8,0-12 0,9 9-8,8 2 8,-17-5-24,5 14 8,1-2 0,-6-1 0,6 11 0,-6-5 0,0-20 16,0 14-24,0-11 0,0-8 8,0 14-8,0-6 0,0 14 8,0 2 0,-6 1 0,6 11-8,0-5 8,0 5-8,-6-14 0,6 14 0,-5 6 0,5 5 0,-11-11 0,5 12 0,6-12 0,-9 11 0,9-16 0,0 16 0,0-5 0,0-9 0,-5 15-8,-6-12-16,11 5 0,0 7 24,0-12-8,0 17 8,0-11-24,0-1-8,0 7-56,11-7 48,-6 12 32,10-11 16,-4 11-8,0 0 0,6 0 16,-11-17-16,5 12 8,-6 5 8,7 0-16,5 0-6016,-12 0 4496,12-6-2136,-17 34-13671,-51-28 44334,46 6-26303,10-1-424,18-5-72,-6 0-40,0 0-40,5 0-32,-8-5-32</inkml:trace>
  <inkml:trace contextRef="#ctx0" brushRef="#br0">18426 64988 1080,'0'0'15367,"-51"0"-6279,46 0-7464,22-12-1408,0 12 16,-6 0-80,-11 0-48,17 0 280,-12 0-104,12 0 24,-11 0-96,0 0-96,-1 0-32,12 0-56,-11 0-8,-1 12 0,9-12 8,-2 0 8,-7 0-8,12 0-8,0 5 8,-6-5-16,1 0-8,4 0 16,-16 6-8,0 0 0,17-6 16,-5 0 8,-12 0-8,11 0 0,9 0 0,-20 0 8,16 0-16,-10 0 0,0 0-8,-1 0 0,7 0 0,-1 11 8,-6-11 0,7 0 0,-1 0 0,6 5-8,-12 1 8,7 0-8,2 5-8,-14-5 8,17-6 0,-6 0 0,-11 0-8,11 0 0,-5 5 0,5-5 0,-5 6 0,-6-1 8,17-5-8,-12 12 0,12-12 0,0 5 0,-6-5 8,3 0-8,9 0 8,-18 0 0,12 0-8,-11 0 8,5 0 0,1 0-8,-7 0 8,6 0-16,1 0 8,-7 0 8,12 0 0,-11 0 0,14 0 0,-15 0 0,18 0 0,-18 0-8,7 0 16,-1 0-24,-6 0 24,1 0-16,11-5-16,-11 5 24,5 0 0,6-12-8,-17 12 8,14-5-8,-9 5 0,7 0 8,-1 0-8,6 0-8,-17-6 24,17 6-8,-17-5-16,11 5 16,0 0-8,-5 0 0,-1 0 8,12 0 0,-11 0-8,0 0 16,5 0-16,9 0 8,-15 0-8,1 0 24,5 0 0,-11-17 0,11 17 96,-5-6 96,-6 0-288,0 1-56,0-6 112,11 22 1048,-11-6-1016,17-5-8,-6 0 0,1 0 0,5 0 16,-17 6 0,11-6 8,9 0 88,-15 0-32,6 0 288,-5-6-320,0 6 56,-1 0-96,7 0-8,-1 0 0,6 0 8,-6 0-8,-5 0 0,10 0-8,-4 0 0,2 0 8,-3 0-8,6 0 0,-17 0 0,17 6 0,-6-6 8,-5 0 0,11 6-16,-12-6 8,1 0 0,11 0 0,-6 0 0,0 0 16,3 0-16,3 0-8,-11 0 16,-1 0-8,12 0 8,-11 0 8,5 0-8,-5-6-8,5 6 0,-11-6 0,17 6 8,-6 0 0,6 0-16,-3 0 8,-2 0 0,-1 0 8,6 0-8,0 0 8,5 0-8,1 0 0,-7 0 0,-4 0 0,7 0 0,-7 0 0,16 0-8,-17 0 0,6 0 0,0 6 24,5-6-24,-16 6 16,11-6-8,3 0 0,-15 0 0,12 0 8,-6 11-8,6-11 0,-5 0 0,-7 0 0,6 0 0,6 0 0,-5 0 8,7 6-8,-13-6 0,0 0 0,10 0 0,-10 0 0,0 0 16,11 0-16,-6 0 0,-6 0 0,7 0 0,-1 0 16,6 0-16,-12 0 8,7 0-8,2 0 8,-3 0-8,6 0 16,-11 0-16,10 0 16,-10 0-16,11 0 0,-6 0 0,-5 0 16,5 0-16,0 0 16,-5 0-8,11 0 56</inkml:trace>
  <inkml:trace contextRef="#ctx0" brushRef="#br0">21958 65047 2528,'0'0'27527,"40"-34"-27495,-23 34-8,-6 0 0,0 0 0,6 0-16,-6 0 8,1 0-8,16 0 0,0 0 0,-6 6 0,7-6 8,-1 11-8,-11-11 0,11 6 8,-11-1 0,11 1-8,-6-6-8,1 0 8,-1 11 0,6-11-8,-22 0 8,22 0-8,-17 0 8,6 11 0,6-11 0,-18 6 0,24-6 8,-7 0-8,1 0-8,-6 0 8,-6 11-8,17-11 16,-11 0-8,5 0-16,6 0 8,-16 0 8,10 0 0,-5 0 16,-6 0-24,6 0 16,0 0-8,6 0-8,-12 0 0,6 0 24,-6 0-8,6 0 0,0 0 16,-6 0-16,-5 0 0,5 0-16,0 0 24,12 0-24,-18 0 32,12 6-8,-5-6-16,4 0 16,-4 0-8,5 11-8,-6-11 16,6 0-8,-12 0-8,12 0 8,-11 0 8,16 0-16,-16 0 8,17 6-8,-18-6 0,18 0-8,-18 0 16,18 0-8,-12 0 0,6 0-8,0 0 0,-6 0 0,6 0 8,-6 0 8,6 0-8,-6 0-16,6 0 16,-5 0 0,4 0 0,-4 0-8,5 0 8,0 5-8,-6-5 0,6 0 8,-6 0 0,6 0 0,-6 0 0,17 0 16,-17 0-16,18 0 0,-1 0-8,-6-5 0,1 5 8,-6 0-8,0 0 8,5 0 8,-5 0 0,0-6-8,5 6 0,-5 0 8,0 0-24,-6-11 24,6 11-8,-5-6 8,10 6-8,-16 0 16,11 0-8,-6 0-8,6 6 0,-6-6 0,-5 0 8,5 0-16,6 0 8,-12 0 0,7 11 8,-1-11-8,0 0 0,-5 6 0,5-6 0,-5 0 8,-1 5-8,12-5 0,-11 0 8,-1 0 0,12 6 8,-5-6 8,4 0 40,-10 11 72,5-11-1920,-5 0 2848,5-11-120,-11 22-920,0 0-8,-11-11-8,11 17 0,0 0 0,-6 6-8,6-6 0,0-6-8,0 6 8,0 5-8,0 1 0,0 5 0,0 6 0,0-6 0,0 6 8,0-12-8,0 18 0,0 5 0,0-17 8,0 6 0,0 5 0,0-11 0,6-11-8,-6 5 0,11 7 0,-11-7 8,17-5 0,-17-6-8,11 6 0,1 6 0,-7-12 0,-5 11 8,6 1 0,0-6-8,5 5 0,-6-10 8,1 10-8,-6-5 0,0 6 8,6 5-16,5-6 8,-11-11 8,6 18-16,-6-12 8,0-1 8,5 7-8,-5-12 0,0 6 0,0-6 0,0 6 0,6-6 0,-6-5 8,0 11-8,0-6 0,0 6 0,11-6 0,-11-5 0,0 5 0,6-11 24,-1 12-24,1-35 0,-6 6 0,0-5 8,0-7 0,0-4-8,6-12 8,-6 0 8,0-17-8,11 11 8,-11 6-24,0 0 16,11 0 0,-11 6 0,0 10-8,6-4 8,-6-7-8,0 1 0,0-1 8,0 1 0,0 0 0,0-6-8,0 5 8,0 18-8,0-6 8,0 5-8,0-11 8,0 12-8,0 16 8,0-16 0,0 10 8,0 7-8,-6-7 8,6 7 8,0-18 16,-11 6 0,11 12 0,0-7 0,0-4-8,0 10 64,-11-11-48,11 11-8,-6 1 0,6-12-16,0 11-16,-6 1-8,6-1 0,0-5 0,6 5 0,0 6 0,5 0 0,0 0 0,-5 6 0,5-6 0,6 0 0,-6 0 0,0 0 0,6 0 0,-17 0 0,17 0 0,-6 0 0,-11 0 0,12 0 0,-1 0 0,-5 0 0,10 0 0,1 0 0,-5 0 0,-1 0 0,6 0 0,-12 0 0,7 11 0,-1-5 0,0-6 0,6 0 0,-17 0 0,17 0 0,-6 0 0,-5 0 0,16 0 0,-16 0 0,11 0 0,5 0 0,7 0 0,-18 0 0,11 0 0,-10-6 0,10 6 0,-11 0 0,1 0 0,10 0 0,-5 0 0,0 0 0,0 0 0,-6 0 0,6 0 0,-11 0 0,10 0 0,-4 0 0,-7 0 0,12 0 0,-17 0 0,17 0 0,-6 0 0,1 0 0,-7 0 0,7-11 0,4 11 0,-4 0 0,-1 0 0,-5 0 0,-1 0 0,1 0 0,11 0 0,-12-6 0,1 6 0,11-11 0,-12 11 0,1 0 0,11 0 0,-6 0 0,6 0 0,-17-6 0,17 6 0,-6 0 0,6 0 0,-6 0 0,1 0 0,-7 0 0,7 0 0,-12 0 0,11 0 0,0 0 0,-5 0 0,-1 0 0,12 0 0,-11 0 0,-1 0 0,7 0 0,-1 0 0,-5 0 0,5 0 0,0 0 0,-5 0 0,5 6 0,0-6 0,6 0 0,-17 0 0,17 0 0,-6 0 0,6 0 0,-11 0 0,-1 0 0,-5 11 0,0-5 0,0 11 0,0-12 0,0 1 0,0 11 0,0-12 0,0 12 0,0-5 0,0 4 0,0-4 0,0 5 0,0 0 0,0-1 0,0 1 0,0 17 0,-5-11 0,5-1 0,0 6 0,0 0 0,0-5 0,-6 16 0,6-11 0,0 1 0,0-1 0,-11 6 0,11-12 0,0 1 0,0-1 0,-6 6 0,6 0 0,0-11 0,0 11 0,0-11 0,0 0 0,0 11 0,0 0 0,0-5 0,0-6 0,0 11 0,0 0 0,0 6 0,0 0 0,0-12 0,0 6 0,0-16 0,0 16 0,0 0 0,0-11 0,0 5 0,0 6 0,0-11 0,0 0 0,0 11 0,0-11 0,0 0 0,0-6 0,6 6 0,-6-5 0,0 16 0,0-17 0,11 6 0,-11-6 0,0 12 0,0-6 0,0-6 0,6 6 0,-6 5 0,0-22 0,0 17 0,5-6 0,-5 1 0,0 4 0,0-16 0</inkml:trace>
  <inkml:trace contextRef="#ctx0" brushRef="#br0">27694 66308 4664,'0'0'18351,"0"-40"-17583,0 29-128,0-6-88,12 0-144,-12 6-72,0-12-48,0-5-80,0 17 24,0-11-8,11-12-16,-11 6-40,0-1-40,0 1-24,0-5-56,0 4 0,6-4-16,-6 10 0,0-16-8,0 22 0,0-6-8,0 1 0,0-1 0,0-5 0,-6 6 0,6-1 0,0-5-8,-11 0-8,11 0 8,0 0-8,-12 5 0,12-16-8,0 10 8,-5 1 0,5 11 0,-6-5 8,6-1-8,0 7-8,0-7 8,0-5 0,0 11-8,0 0 0,0-5 0,0 10 0,0-10 16,0 11 32,0-6 16,0 0 40,0-11 8,0 16-24,0-10-8,0 5 8,0 6 8,0-12 8,0 12 16,0-6 16,6 17 24,-6-11-16,5-6-8,-5 17 56,12-17-64,-12 6-8,11 11 64,6-12-88,-17 12 0,17 0 104,-6 0-88,6 0 0,-6 0 16,6 0-8,-11 0-16,16 0 0,-11 0-40,-5 0 0,17 0 0,-18 0 0,18 0 0,-18 0-8,18 0-8,-6 0 8,-6 0 8,6 0 8,0 0-24,-6 0 8,11 0-16,-10 12 0,16-12 16,-17 0 8,6 0-8,0 0 16,5 0 0,-16 11 8,11-11 0,-6 0-8,12 0 8,-6 0-16,0 0 8,-1 0-8,7 0-8,-12 0 8,6 0 8,0 0 0,0 0-8,11 0-8,-17 0 8,6 0-24,0 0-8,6 0 16,-12-11-8,6 11-16,0 0-24,-1 0 16,1 0 0,0 0 0,-6 0 24,1 0-32,-1 0 0,6 0 16,-6 0 16,6 0-16,-6 0 0,-5 0-8,16 0 0,-16 0 0,0 0 0,16 0 0,-16 0-8,5 0 16,6 0-32,-11 0 40,10 0-16,-4 11 0,-7-11-8,12 0 0,-11 0 16,0 0-8,5 0 0,0 0 0,-5 0 0,-1 0-8,7 0 8,-1 0 0,-6 0-8,7 6 0,10 5 0,-16-11 0,11 0 0,-12 0 0,1 0 0,-12 0 0,6 17 0,-5-17 0,-1 22 0,6-16 0,-11 11 0,11-6 0,0-5 0,0 5 0,0 11 0,0-5 0,0-5 0,0 10 0,0-11 0,0 12 0,11-6 0,-11 0 0,6 0 0,-6 5 0,5 1 0,-5-1 0,0 6 0,6 0 0,-6-5 0,11-1 0,-5 7 0,-6-13 0,11 13 0,-11-1 0,0-11 0,11 0 0,-5 5 0,0-5 0,-1 11 0,-5-11 0,6-6 0,-6 17 0,11-16 0,-11 5 0,0-1 0,17 1 0,-17-5 0,0-1 0,0 6 0,11-6 0,-11 6 0,12-6 0,-12 6 0,0 0 0,5 11 0,-5-22 0,6 16 0,-6-11 0,0 12 0,0-17 0,0 22 0,0-11 0,5-6 0,-5 11 0,0-10 0,12 5 0,-7-1 0,-5-4 0,6 5 0,-6-6 0,0 11 0,0-16 0,0 11 0,6-6 0,-6 12 0,11-6 0,-11-1 0,0 1 0,6 0 0,-6-6 0,5 1 0,1-7 0,-6 1 0,0 11 0,0-6 0,0-5 0,0 16 0,11-16 0,-11 11 0,0-6 0,6-5 0,-6 5 0,5 6 0,-5-6 0,6 0 0,5 6 0,-5-34 0,-6 6 0,0-6 0,0-5 0,11 5 0,-11-6 0,6-5 0,-6 6 0,11-7 0,-11 13 0,11-7 0,-5-11 0,5 6 0,-11 11 0,0-22 0,11 5 0,-5 0 0,-6-5 0,11 5 0,-11-17 0,0 12 0,0-6 0,11 17 0,-11 0 0,0-12 0,0 7 0,0 16 0,0-23 0,0 12 0,-11 0 0,11-11 0,0 5 0,0 0 0,0-5 0,0-1 0,-11 6 0,5-5 0,-5 5 0,11 6 0,0-6 0,0 12 0,-11-1 0,11 1 0,-6-1 0,-5 6 0,11-5 0,-11-1 0,11 12 0,-6-6 0,-5-11 0,5 17 0,6-6 0,-11 0 0,5 6 0,6-6 0,-5 11 0,-1-11 0,-5 6 0,11 5 0,0-10 0,-11 4 0,5 12 0,-5-17 0,28 17 0,-6 0 0,0 0 0,0 0 0,6 0 0,-11 0 0,5 0 0,-5 12 0,5-12 0,6 5 0,-6-5 0,0 6 0,6 0 0,-6-1 0,6 6 0,-17-5 0,17-6 0,-5 0 0,-1 6 0,0-6 0,0 5 0,6 7 0,-6-12 0,6 5 0,6-5 0,-12 6 0,6-6 0,0 0 0,-6 0 0,6 0 0,-6 5 0,-5 7 0,16-12 0,-5 0 0,-5 11 0,10-11 0,-16 0 0,11 0 0,-6 0 0,6 0 0,-6 0 0,6 0 0,-11 0 0,10 0 0,-4 0 0,-1 0 0,6 0 0,0 0 0,-12 0 0,12 0 0,-11 0 0,16 0 0,-10 0 0,-7 0 0,12 0 0,-6 0 0,6 0 0,-5 0 0,4 0 0,-4 0 0,-7 0 0,18 0 0,-12 6 0,6-6 0,-6 11 0,-5-11 0,11 0 0,-6-11 0,6 11 0,-17 0 0,11 0 0,-5 0 0,5 0 0,0 0 0,-5 0 0,5 0 0,-11 0 0,17 0 0,-6 0 0,6 0 0,-6 0 0,1 0 0,-7 0 0,7 0 0,-7 0 0,7 0 0,-1 0 0,-6 0 0,-5 11 0,0 6 0,0-6 0,0-11 0,0 17 0,0-6 0,0-5 0,0 11 0,0-6 0,0 11 0,0 7 0,0-7 0,12-11 0,-12 18 0,0-13 0,5 7 0,-5 5 0,0-5 0,6 10 0,-6 1 0,0-6 0,0 6 0,6-11 0,-6 10 0,0-5 0,0 6 0,0 0 0,0-6 0,0 0 0,0 6 0,-6-6 0,6 0 0,0 1 0,0-13 0,0 13 0,0-7 0,0 6 0,0 0 0,0-5 0,0-1 0,0 1 0,0 5 0,6 0 0,-6 0 0,0-11 0,0 11 0,0 1 0,11 4 0,-11-16 0,0 0 0,5 11 0,-5 0 0,0-11 0,0 0 0,0 6 0,0-12 0,0 6 0,0-6 0,0 12 0,0-12 0,0 6 0,0 0 0,0-6 0,0 0 0,0-5 0,0 5 0,0 6 0,0-6 0,-5-11 0,5 11 0,0 6 0,-11-17 0,11 28 0,0-28 0,0 12 0,0-1-1048</inkml:trace>
  <inkml:trace contextRef="#ctx0" brushRef="#br0">1553 62446 4776,'0'0'23423,"39"-56"-22719,-22 33-120,6 6-136,-6-5-56,0-12-48,11 6-48,-17 0-48,11 0-40,-16 5-24,17 1-24,-18-6 8,12-1-40,-11 7-8,-1 11-32,1-12-24,5 1 16,-11 5-40,11 5-8,-11-16-8,6 17-16,-6-6 16,0 6 0,0 0-8,0 5-8,0-5 0,0-1-40,0-4-16,0 32-8,0-4 72,0-1-24,0 6 8,-6 5 16,6-5 0,-11 11-8,11 1-16,0 4 0,0 12 8,0-11 0,0 17 8,0-6 8,0 6-8,0-12 0,0 0 0,0 12 0,0-17-8,0 5 0,0 17 8,0-11-8,0 1 0,0-7 8,0 12 8,0-1 0,0-22 0,0 1-16,0 4 0,0-5 8,0 12 8,0-12-16,0-11 16,0 5 0,0 1-24,0-1 8,0-16 8,0 5 24,0 6-8,0-6-8,0 1-8,0 5 0,0-12-8,-11 7 0,11 4 0,0-10 0,-6 0 0,-5 11 0,0-17 0,5 0 0,1 0 0,-12 11 0,5-6 0,1-5 0,-11 0 0,16-5 0,-16 5 0,5-11 0,0 11 0,5 0 0,-4 0 0,4 0 0,-5-12 0,6 12 0,0-5 0,0 5 0,5-6 0,-11 6 0,17 6 0,17-1 0,-11-5 0,16 12 0,6-12 0,17 0 0,-5 16 0,10-16 0,-10 12 0,-1-12 0,-11 0 0,1 0 0,-1 0 0,0 0 0,-11 0 0,-6 0 0,6-12 0,-12 7 0,7-6-1304</inkml:trace>
  <inkml:trace contextRef="#ctx0" brushRef="#br0">1885 61562 5184,'0'0'16079,"-62"-11"-15199,34 5-80,11-5-24,-11 11-80,-11 0-32,5-5 24,6 5-112,-1 0-128,7 0-64,-6 0-48,5 5-80,1 6-56,5 1-32,-11-7-24,11 7 0,-6 5 48,-5-6-72,6 17-16,-6-17 8,11 6-32,-23 11-8,18 0-40,-6 1 8,-1-7-8,1 12-16,0-6 16,-6 6 0,17-1 8,-11 1 0,0 11 16,23-5 0,-24-7 40,18 13 8,-6 4 72,6 1 16,5 5-24,1-11 0,-1 17 16,-5-23-32,11 18-24,0-7-16,0 1-40,11 5-8,-11 1-24,6-12 0,5 22-8,6-10-8,5-12 8,-5 11-8,0 0 8,11-22 8,0 11 0,12 6 0,-6-12-8,-1 12 16,-4-12-32,4 6 8,1 6 0,6-12 0,-7 6-8,7-5 16,-7-12 0,7 0 8,-1-11 0,6 5-16,-5-22 8,16 17 0,-5-11 8,-6-6-8,5 0 16,1-6-16,-12-11 0,6 12 0,-11-18 0,11-5-8,-11 11 24,5-11-8,6-6-8,-5-11 8,-6 6 16,5-12 0,-11 6-24,0 6 32,1-18 0,-13 12 8,1-11-8,-17-17-32,6-12-16,-6 1-8,-6-6 0,6 0-8,-17-17 0,-5 0 0,-6-6 0,0 12 0,-6 17 0,6-1 0,-6 29 0,-6-6 0,1 17 0,0 0 0,-12 6 0,-5-1 0,-17 12 0,-18 11 0,1 0 0,0 12 0,17 10 0,0-5 0,-6 17-328,12-6-1336,-1 6-1328,6 0-656,-5 6-8415,27-1 6031</inkml:trace>
  <inkml:trace contextRef="#ctx0" brushRef="#br0">7624 62874 4080,'0'0'26623,"8"-37"-25919,6 23-136,-5 3-176,16-3-200,-11 5-96,0-5-48,3 6-24,3-3-8,2 8-8,4-3 0,-9 6-8,-3 0 0,11 6 0,-17-3 0,12 8 0,0 3 0,-12 0 0,12 9 0,-17-1 0,2 3 0,4 6 0,-9-2 0,0 13 0,-9-11 0,4 0 0,-4 8 0,-10-16 0,-4 10 0,-2-4 0,8-7 0,-17 1 0,6 10 0,-6 7 0,12-18 0,-6 1 0,-6 2 0,11-8 0,9 3 0,-5-6 0,10-6 0,3 6 0,-2 0 0,8-2 0,0-10 0,8 10 0,4-4 0,5 1 0,2-4 0,18 4 0,2-9 0,-2 5 0,11-5 0,-6 0 0,-5 0 0,10 0 0,-13-5 0,8 5 0,-11-17-776,3 3-1424,8 2-1872,-19-2 3096,11 12-11391,-20-4 6183</inkml:trace>
  <inkml:trace contextRef="#ctx0" brushRef="#br0">7703 62280 2256,'0'0'11592,"-40"0"-10008,23 0-137,3 0-191,0 0-88,-5 3-112,-1-3-88,11 6-48,-5-1-32,0-5-48,-5 14-112,-4-5-136,9 10-136,-6-2 48,-2 9-32,2-4-56,-2 1-64,-1 2-40,9 3 8,-11 3-32,8-6 16,3 4-48,-6 1-8,0 4-56,12 3-24,-15-6-8,18 0-40,-15 8-16,17-2 16,-8-3 0,2 8 16,4 8 16,-4-2-24,9-11 0,0 11 16,0-12-8,0 12-40,0-11-8,0 11-16,0-3-8,14-6-32,-5 9 16,2-3-24,3-6 16,0 6-16,9-11-8,-15 0 0,12-3 8,0 3-16,2-6 8,1-6 0,2 4 16,6-4-8,-3-8 72,6 6 88,2 2-24,12-8-16,-20 1-32,20 7-16,-3-16-32,-5 2-16,5 6-8,3-8 0,-1-6 8,-10 0-24,5 0-8,6-6-8,-6-8 0,15 6-8,-15-12 0,0 6 0,6-9 0,-11-5 0,5 0 0,-8 8 0,2-11 0,-2-2 0,-3-4 0,-6-5 0,3 0 0,-5-15 0,-1 10 0,-8-18 0,12-3 0,-26 18 0,8-21 0,-8-13 0,-8 8 0,-3-14 0,-12 25 0,3-5 0,-11-1 0,3 9 0,-6-14 0,-13 12 0,-4 2 0,-19 3 0,5 16 0,-11-4 0,0 4 0,-3 10 0,-5 4 0,-1 1 0,1 11 0,2 12 0,9 5 0,-3 0 0,14 19-1568,-8-10-1296,19 13-1216,-5 7-8047,22 4 6063</inkml:trace>
  <inkml:trace contextRef="#ctx0" brushRef="#br0">12169 62215 7336,'0'0'23183,"12"-45"-22487,5 28-88,-6 6-144,6 0-232,-6 11-112,17-6-64,-11 1-24,0 5-16,5 0-8,-5 5 0,0 1-8,0 5 0,-6 6 0,-5-6 0,5 12 0,-11-1 0,-11-5 0,0 23 0,-1-12 0,-10 6 0,-1-6 0,-5 0 0,0 0 0,0 0 0,0-11 0,11 6 0,-6-12 0,6 11 0,1-10 0,10-7 0,0 6 0,6-5 0,6 0 0,5-6 0,17 0 0,-5 0 0,5 0 0,6 0 0,0 0 0,-1 5 0,1 7 0,-6-12 0,0 0 0,-11 28 0,11-17 0,-11 6 0,6 11 0,-18-11 0,1 11 0,0 6 0,5 0 0,-22-6 0,5 17 0,-5-17 0,-12 17 0,1-6 0,-6-5 0,5 0 0,-11-6 0,-5-22 0,11 11 0,-6-12 0,6-5 0,0 0-328,0 0-896,11-17-736,-6 6-832,18-6-984,5-11 4112,0 11-11847,5 0 5759</inkml:trace>
  <inkml:trace contextRef="#ctx0" brushRef="#br0">12400 61416 4800,'0'0'15183,"-45"-11"-13783,23 11-144,-7-6-144,1-5-128,0 5-24,-6 6-72,-11 0-112,17 0-104,-17 0-104,6 17-40,-6-11 24,17 5-16,-12 0-88,12 17-40,-6 1-48,1-13-64,-1 13-8,0 4-24,-5 1-48,16 0-88,-5 5-64,0-5-32,0 11-16,-6-11-8,6 0 0,11 11 0,0-6-8,6-5 0,-12 5 0,18 1 0,-12 5 0,11 0 0,-5 5 0,-1 7 0,7-7 0,5 7 0,-6-1 0,6 0 0,0 1 0,0 4 0,6-16 0,-1 23 0,7-23 0,-1 23 0,6-6 0,-6-6 0,17 0 0,-5-11 0,-1 0 0,12 0 0,5-5 0,1-1 0,-1 6 0,1-11 0,5 5 0,-6-5 0,23-11 0,-6 5 0,12-6 0,5 1 0,-5-6 0,5-1 0,-11-16 0,5 0 0,-16 0 0,11 0 0,5-16 0,1-1 0,5 0 0,-5-6 0,-12-5 0,-5 0 0,5 0 0,0-6 0,1-11 0,-1 6 0,-11-6 0,0 0 0,-6-12 0,-5 1 0,-6-17 0,-17-12 0,1 1 0,-12 5 0,-23-28 0,1-11 0,-6-11 0,-18 16 0,7 0 0,-12 12 0,6 0 0,-5 16 0,-12 6 0,-11 6 0,-6 17 0,-6 17 0,-10-6 0,5 16 0,-12 1 0,1 17 0,-12 0 0,1 11-792,22 0-1376,-12 5-1864,12 12-8855,12 11 6447</inkml:trace>
  <inkml:trace contextRef="#ctx0" brushRef="#br0">17905 61886 5184,'0'0'24295,"9"-39"-22895,-4 22-328,-5 8-280,6 18-784,-12 13 0,1 6-8,-4-11 0,-19 17 0,6 8 0,5 3 0,0 6 0,6-12 0,-12 20 0,18-19 0,-12 13 0,11-13 0,6-1 0,-8 1 0,8-4 0,0-8 0,8 0 0,-8-11 0,6 6 0,11-6 0,-12 14 0,23-20 0,-5-5 0,5 5 0,11-11 0,-2 0 0,-3 0 0,5 0 0,1-11 0,2 5 0,3-5 0,-17-3 0,6-3 0,14 17-280,-15-17-712,12 6-520,-16-6-400,7 5-344,-8-4-312,-5-1-336,-1-6-288,1-2-303,-12 2-297,0-16 296,-5-6 1400,-6 14 1488,8-14 2808,-8 11 1448,-8 0-144,8-8-208,-11 3-265,5 11-279,0 5-488,1 1-448,-12 16-280,11 0-344,1-8-240,-7 14-96,7 0-88,-6 14-128,-1-2-320,7 16-160,-18 5-80,12 18-40,-14 14-16,19 8-16,-11 3 0,11-8 0,6 2-8,0 9 0,0 2 0,0 7 0,0-10 0,6-21 0,17 7 0,-4-18 0,-2 1 0,6-7 0,-6-1-936,-1-11-848,1-5-960,6-9-1408</inkml:trace>
  <inkml:trace contextRef="#ctx0" brushRef="#br0">18156 61227 4552,'0'0'14687,"-40"-42"-13359,12 25-216,0 0-120,6 1 0,-9-7-32,3 17-88,-12 1-160,1-1-72,-3 1-32,8 10-80,0 1-72,6 5-24,-9 12 8,-8-1 8,17 6-40,-8 3-56,-10 3-40,7 0-56,-6 5 0,-3 9-40,-2-9-48,10 12-40,-2 3-24,3 7-8,10 4-24,1 3 16,9-4 24,-10 4 40,12 2-16,1 4-64,-7 7-40,17-2-16,-5 14-8,-6-20 0,12 9 0,5-1-8,0-8 0,0 15 0,0-4 0,0-2 0,5-20 0,12 2 0,-6 4 0,6-3 0,11-3 0,-5 8 0,5-2 0,26-4 0,-9-7 0,14-12 0,-9-3 0,1 3 0,3-17 0,-4 11 0,15-8 0,-14-8 0,11-1 0,8 1 0,-8-1 0,-9-16 0,20 5 0,-8 1 0,8-7 0,-14-10 0,3 5 0,3-17 0,-14 11 0,5-16 0,14-1 0,-25 6 0,15-5 0,-15-1 0,0-8 0,-3 3 0,-3 11 0,-5-17 0,11 6 0,-8-8 0,-4-9 0,1 5 0,-6-19 0,3 14 0,-19-6 0,10-13 0,1 19 0,-12-9 0,11-8 0,-10 12 0,-1-21 0,0 15 0,-5 2 0,-6-8 0,0 3 0,0 9 0,0-7 0,0-2 0,0 9 0,0-7 0,-17-7 0,6 2 0,-1-14 0,-10 14 0,-1-9 0,-5-2 0,11 3 0,-19 2 0,-4-13 0,12 13 0,-14 3 0,8 9 0,0 8 0,-5-8 0,-3 11 0,-9-3 0,12 9 0,-20-6 0,8 2 0,0 10 0,-19 10 0,25-5 0,-3 11 0,-19 0 0,10 17 0,4-11 0,-15 11 0,15 11 0,-15-11-768,-2 23-928,19 5-1104,-14 0 5432,15 11-17695,5-8 7527</inkml:trace>
  <inkml:trace contextRef="#ctx0" brushRef="#br0">23793 62075 4392,'0'0'16951,"-39"-45"-15511,22 28 48,6 11-200,-12-5-144,1 0-136,5 5-200,-6 6-168,-5 0-88,0 6-160,0 5-112,5 0-96,1 12-64,-6 5-40,5 0-24,12 0-24,-6 11-16,6-10-8,0 4 0,11-5-16,0-11 16,0 12-8,11-7 0,0-5 0,6 0 8,-6-6 24,17 6 0,6-6 0,0-5-8,0 16-8,0-16 8,5 16-16,-5-16 8,-6 17 0,0-6 0,0 11 0,-11-11 0,-6 11 8,12-11 0,-18 22 0,12-11 0,-11 6-8,-6 11 16,0-6 16,-6 1-16,1-1 8,-7-5-8,1 0 0,-17 5 56,11-11-296,0 0-336,-11-5-432,0-12-624,0 6-776,11-17-1120,-22 0 4760,5 0-13079,6-17 5911</inkml:trace>
  <inkml:trace contextRef="#ctx0" brushRef="#br0">23411 62052 10280,'0'0'18919,"50"0"-18175,-5-11-312,6 11-184,0-6-104,-12 6-48,17-11-8,-16 5-40,-1 6 8,12-5-240,-12 5-896,1 0-1192,5-6-1544,11 6-4495,-11 0 615,11 0 3848</inkml:trace>
  <inkml:trace contextRef="#ctx0" brushRef="#br0">23810 61315 6248,'0'0'13831,"-67"0"-12543,39 0-184,-23 11-88,-5-11-128,16 11-72,-16 6-104,17 0-152,-12-6-72,12 12-40,-7-1-16,1 6-48,12 1-64,-7 4-48,1 7-40,-6 5-40,5 11-40,18 0-32,-12 6-32,6 6-16,11-6-16,0 5-16,-5-5-8,5 17 32,6 0-16,5-6-8,-5 11-8,11-10 16,0-7-16,0 18-8,0-18 0,0 18 8,11-7 0,6 1-8,-17 0 8,28-17 0,-11 5-8,5-5 0,12 6 0,0-1 0,-12-5-16,18 0 8,5-5 0,0-18-8,-6 12 8,12-12 0,0 0 8,11-10 8,5-7-16,-5-11 0,6 6-8,-1-11 0,1-6 0,-1 0 0,6-11 8,-16-6-8,27-11-8,-11-1 8,-16 1 0,4 0 8,7-22 8,-23-12 0,0 0 16,6-6-8,-6 12 8,-6-17 16,1 11-16,-1-34 16,-11 12 8,-17-18 224,-5 12 144,0-17 16,-12-11-144,-11 0-152,0 5-80,-22-5-32,11 6-24,-17-7-8,5 24 0,-16 5 0,-12 5-8,-16 6 0,0 17 0,5 0 0,-17 17 0,0-5 0,-16 16 0,16 0 0,-11 6 0,6 6 0,5 16-112,0 0-768,1 12-720,22 16-968,16 1-1320,-5 5-7967,12 0 5927</inkml:trace>
  <inkml:trace contextRef="#ctx0" brushRef="#br0">29102 62052 6064,'0'0'22439,"-34"51"-21879,11-23-104,6 6-64,-22 5-72,22 12-40,-17-1-48,6 7-32,-11 5-56,16-6-48,-5 6-24,6-6-8,5 12-40,0-6 0,11-1-8,6-4-8,0-7 8,0 7 0,6-12-8,0-11 0,22-6-8,-6 0 8,1-6 8,5-5 8,0-17 8,0 12 8,0-12-8,17 0-8,-5-12 32,-6 7 8,-6-7-24,0-5 144,-11-11 168,5 6-128,-5 5-112,-11-11-56,-6 0-32,0 0-8,-6-6-8,-16 0 0,-7 0-8,-4 0 0,-12-5 0,0 11 0,-12 17 0,12-6 0,-5 17 0,-7-12-368,18 12-824,5 12-848,0-12-1064,-5 0-808,22 11-7159,-11-5 5535</inkml:trace>
  <inkml:trace contextRef="#ctx0" brushRef="#br0">29293 61405 6048,'0'0'16263,"-45"-17"-14871,22 17-144,-5-11-152,-5 11-176,-7 0-168,6 11-136,-11-6-64,0 7-40,0-1-88,-5 6-48,5 22-40,-12-22-16,24 11-32,-24 12-32,12 5-32,-11 11 8,0-11 0,11 11 8,-12 1-24,12-7-112,-5 1-48,16 11-32,0-6-8,0 17-8,6-11 0,11 0-8,0 0 0,6 6 0,5-6 0,6 5 0,0-11 0,0 18 0,6-12 0,5 11 0,-11-6 0,12-5 0,5 6 0,-6-12 0,17 0 0,-6 6 0,1-5 0,-1-1 0,12 0 0,0-5 0,11 5 0,-6-17 0,6 1 0,1-6 0,4 5 0,1-5 0,5-6 0,12-6 0,-12 7 0,0-12 0,6-1 0,0-16 0,-6 12 0,1-24 0,-12 1 0,11-11 0,0-1 0,12-11 0,-1-11 0,-5-5 0,0-7 0,0-5 0,-6-11 0,-5 0 0,-17 11 0,-12-5 0,1-18 0,-1 1 0,-10-23 0,-7 0 0,-10 17 0,5-23 0,-6-16 0,-16-1 0,-7 12 0,1-6 0,-11 17 0,-6 0 0,-6 6 0,-11 39 0,0-5 0,0 10 0,0 23 0,-11 6 0,11-11 0,-33 22 0,5 6 0,-12 11 0,18 0-912,-6 11-1136,11 6-1728,0 11-512,0 11-6583,6-10 5439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9.150"/>
    </inkml:context>
    <inkml:brush xml:id="br0">
      <inkml:brushProperty name="width" value="0.1" units="cm"/>
      <inkml:brushProperty name="height" value="0.1" units="cm"/>
      <inkml:brushProperty name="color" value="#FFFFFF"/>
    </inkml:brush>
  </inkml:definitions>
  <inkml:trace contextRef="#ctx0" brushRef="#br0">280 22 888,'0'0'16974,"-9"-4"-16895,1 1-56,1 0 1,-1 0 0,0 1-1,0 0 1,-1 0-1,1 1 1,0 0-1,-1 1 1,1 0 0,0 0-1,-1 0 1,1 1-1,0 1 1,0-1 0,-9 4-1,-89 32 74,83-26-71,23-10-25,-1-1 0,1 0-1,0 0 1,0 0-1,0 0 1,0 0-1,0 0 1,0 0 0,0 0-1,0 0 1,0 0-1,-1 1 1,1-1 0,0 0-1,0 0 1,0 0-1,0 0 1,0 0 0,0 0-1,0 1 1,0-1-1,0 0 1,0 0-1,0 0 1,0 0 0,0 0-1,0 0 1,0 1-1,0-1 1,0 0 0,0 0-1,0 0 1,0 0-1,0 0 1,0 0-1,0 1 1,0-1 0,0 0-1,1 0 1,-1 0-1,0 0 1,0 0 0,0 0-1,0 0 1,0 0-1,0 1 1,0-1 0,0 0-1,0 0 1,1 0-1,-1 0 1,0 0-1,0 0 1,0 0 0,0 0-1,0 0 1,0 0-1,1 0 1,-1 0 0,0 0-1,0 0 1,0 0-1,36 2 48,-26-3-55,7 1 43,1 1 0,-1 0-1,0 1 1,0 1-1,0 1 1,0 0 0,0 1-1,18 9 1,-27-10-18,-1 0-1,1 0 1,0 1 0,-1 1 0,0-1-1,-1 1 1,1 0 0,-1 0 0,0 1-1,0 0 1,-1 0 0,0 1 0,0-1-1,-1 1 1,0 0 0,0 0 0,3 14-1,-4-12 4,0 1-1,-1 0 0,0 0 0,0-1 1,-2 1-1,1 0 0,-1 0 1,-1 0-1,0 0 0,-1 0 0,0 0 1,0 0-1,-1-1 0,-7 17 0,7-21-39,0 0-1,-1 0 1,1-1-1,-1 1 0,0-1 1,-1 0-1,1 0 1,-1-1-1,0 1 0,0-1 1,-1 0-1,1 0 1,-1-1-1,0 0 1,0 0-1,0 0 0,0-1 1,0 1-1,-1-2 1,1 1-1,-1-1 0,1 0 1,-1 0-1,1 0 1,-9-1-1,14 0-3,-48-3-4519,21-5-5730</inkml:trace>
</inkml:ink>
</file>

<file path=ppt/ink/ink70.xml><?xml version="1.0" encoding="utf-8"?>
<inkml:ink xmlns:inkml="http://www.w3.org/2003/InkML">
  <inkml:definitions>
    <inkml:context xml:id="ctx0">
      <inkml:inkSource xml:id="inkSrc0">
        <inkml:traceFormat>
          <inkml:channel name="X" type="integer" min="-2.14748E9" max="2.14748E9" units="dev"/>
          <inkml:channel name="Y" type="integer" min="-2.14748E9" max="2.14748E9" units="dev"/>
          <inkml:channel name="F" type="integer" max="32767" units="dev"/>
        </inkml:traceFormat>
        <inkml:channelProperties>
          <inkml:channelProperty channel="X" name="resolution" value="1000" units="1/dev"/>
          <inkml:channelProperty channel="Y" name="resolution" value="1000" units="1/dev"/>
          <inkml:channelProperty channel="F" name="resolution" value="0" units="1/dev"/>
        </inkml:channelProperties>
      </inkml:inkSource>
      <inkml:timestamp xml:id="ts0" timeString="2025-01-16T14:46:21.072"/>
    </inkml:context>
    <inkml:brush xml:id="br0">
      <inkml:brushProperty name="width" value="0.025" units="cm"/>
      <inkml:brushProperty name="height" value="0.025" units="cm"/>
    </inkml:brush>
  </inkml:definitions>
  <inkml:trace contextRef="#ctx0" brushRef="#br0">27087 65723 6824,'0'0'13495,"-38"-22"-12447,19 6-128,-9 7 0,-4-1-56,4 7-72,-1 0-104,1 3-80,0 0-48,2 3-96,4 10-104,-9-4-80,6 4-80,-4-1-24,1 4-24,2 3 0,-2 3 0,-4 0 40,7-3 8,0 7-16,3 2-8,0-9 16,3 9 8,0-2-24,-3 2-24,6 4-24,-6-4-48,3 10-16,3-7-16,-6 14-16,3-4-8,3 6 0,1-6 0,-1 0-8,0 6 48,3-3 40,1 7 56,2-1-16,4-2-16,-3 5-40,-1-5-24,10-1-24,-3 10-8,3-7-8,0-2 0,0-1-8,3-6-24,-3 3 8,13-3-8,-1-6 0,7 3-8,-6 3 16,6-6 8,0-1 40,6-2 32,-6-4 24,6-2 8,1-4 24,5 3 24,-6-6 0,1-3-8,15-1-16,3 8-16,-10-11-56,4 1-32,-3-1-16,0-8-8,0 5 0,-1-9-8,1 13 0,-10-13 0,4 3 0,2-3 0,4 3 0,-4-3 0,1 0 0,3 0 0,-4-3 0,-2-4 0,-1-5 0,4-7 0,-4 6 0,0-12 0,7 3 0,-6-6 0,-1 2 0,4-8 0,-4-4 0,-3-6 0,-3 12 0,-6-6 0,6 0 0,-12-6 0,2 6 0,-5-15 0,-1-1 0,-6-6 0,3 3 0,-3-3 0,0-12 0,-3-1 0,-3-3 0,-1 1 0,-2 5 0,-1-6 0,-6 7 0,4-4 0,-4 13 0,-3 10 0,-3 6 0,0 3 0,-6 9 0,-1-3 0,-2 10 0,-1-6 0,-6 2 0,-6 7 0,-6 0 0,2 0 0,-12 3 0,7 0 0,2 6-120,-3 10-1144,1-3-1208,-10 6-1536,3 0 1024,3 6-7975</inkml:trace>
  <inkml:trace contextRef="#ctx0" brushRef="#br0">23123 65786 8288,'0'0'15023,"-35"7"-13327,10-7-288,-3 15-144,-13-5-184,-3 12-128,9-9-136,-6 9-120,3 3-112,10-3-112,-4-3-232,4 9-120,-4-2-64,10 2-24,-6 10-16,2 3-8,1 6 0,-3-6-8,2 7 0,4 5 0,-3 1 0,3 3 0,6 12 0,4-6 0,-1 3 0,4-2 0,-1-4 0,7 3 0,3-7 0,0-2 0,3 3 0,7-13 0,2 3 0,1-2 0,-1 2 0,14-3 0,2-3 0,-3-6 0,4 0 0,2-10 0,4 3 0,6-6 0,-3 0 0,6-9 0,3-3 0,1-7 0,2 6 0,-6-9 0,4 0 0,-1-9 0,-6 6 0,0-7 0,-6-3 0,0 1 0,2-4 0,-8-3 0,2-6 0,4-10 0,-6 4 0,5-10 0,-9-4 0,7 4 0,-4-6 0,4 0 0,-10-13 0,0-7 0,-6 4 0,3-3 0,-6 3 0,-7-10 0,3-6 0,-6 7 0,-6 2 0,0 1 0,-9 0 0,-1-4 0,-6 7 0,-3 6 0,-7 12 0,-5 4 0,-4 3 0,-6 10 0,0-1 0,3 10 0,-7 0 0,1 12 0,-13-2 0,-3 9 0,-4-4 0,4 7 0,0 7 0,-3-1-56,0 7-1152,3-4-720,3 10-1856,-4-3-7839,5 6 4543</inkml:trace>
  <inkml:trace contextRef="#ctx0" brushRef="#br0">19204 65853 7384,'0'0'19447,"-38"3"-18439,22 0-168,3 0-120,-6 10-48,-3-10-64,3 16-24,0-4-104,-6 8-32,6-4-168,0 6-136,-9 3-72,9-3-40,-3 7-16,0-4-8,9 13 0,-6-3 0,7 0-8,2-3 0,4 3 0,-7-4 0,4 7 0,6 0 0,-1 10 0,4-4 0,-6 10 0,6-10 0,0 4 0,0-4 0,6 10 0,-6-3 0,4 3 0,-1-7 0,0-6 0,6 10 0,-9-13 0,13 13 0,-7-4 0,7-3 0,0 1 0,2-7 0,1 3 0,0-9 0,9 3 0,-6-1 0,13 1 0,-7 3 0,-3-6 0,6 0 0,-2-4 0,-4-2 0,3-4 0,0-3 0,4-6 0,-4 0 0,3-4 0,1 1 0,-1-1 0,0-2 0,1-4 0,6-3 0,-10-3 0,6 0 0,-5 0 0,-1 0 0,-6 0 0,6 0 0,-3-3 0,3-3 0,-9-7 0,9 4 0,-3-4 0,1 4 0,5-10 0,-6-3 0,6-13 0,-2 7 0,-10-4 0,2-3 0,-2 1 0,6 2 0,-6 0 0,6-2 0,-12-1 0,5-6 0,-8 0 0,5-6 0,1-1 0,-7 7 0,4-3 0,-10 3 0,0-3 0,0-7 0,-3-9 0,-7-6 0,-2 9 0,-4-3 0,6-3 0,-9 0 0,4-9 0,-8 2 0,8 17 0,-11 2 0,1 1 0,3-1 0,-6 4 0,-1-1 0,-5 1 0,8 6 0,-8 3 0,-1 3 0,0 1 0,-6 5 0,-6-2 0,-7 2 0,4 7 0,2-3 0,1 16 0,3-4 0,-4 3 0,1 10 0,-3 0 0,12 0 0,-6 0 0,3 7 0,6 5-56,3-5-2008,17 2-2216,-4 10-8903,9-6 6591</inkml:trace>
  <inkml:trace contextRef="#ctx0" brushRef="#br0">14624 65985 7192,'0'0'12071,"-44"10"-10719,28 2-176,1-2-192,-1 5-168,3-5-80,1 6-32,-1 3-48,-6-4-8,13 7 48,-4 1-56,-2 5-32,2 4-32,-2 2-8,5-9-64,-2 7-48,2 3-96,4 3-32,-6-1-48,-1 14-40,4-4-48,3 4 8,-7-1-40,4-2-48,3-4-16,3 9-8,-6-5 24,6-1-16,0 0-40,0-5-32,0 5-8,6-12-8,0 6 0,4 3-8,-4 0 0,7-3 0,-1 3 0,4-9 0,-6 9 0,5-6 0,4-3 0,-6-4 0,3 1 0,3-1 0,3-2 0,6-7 0,-3 3 0,4-6 0,-1-3 0,1-4 0,-1 1 0,-3-3 0,10-1 0,-10-6 0,4-3 0,2 0 0,-2-3 0,2-3 0,1-1 0,2 1 0,-2-7 0,-1 1 0,-5-4 0,8-3 0,-5-3 0,-1 3 0,-9 0 0,3-3 0,-3 0 0,-3 6 0,-3-9 0,-1 0 0,1-1 0,6 1 0,-3-6 0,-4-4 0,4 0 0,-3-3 0,-7 7 0,3-4 0,-5-6 0,-1-3 0,3 0 0,-6-7 0,0-9 0,-6 3 0,-1 1 0,-15-1 0,6-10 0,-6-5 0,3 9 0,-6 3 0,0 3 0,-3-3 0,-4 0 0,-3 3 0,1-3 0,-7 10 0,0 6 0,6 3 0,6 9 0,-2 4 0,6 9 0,3 6 0,-4 7 0,7-4 0,0 10-1352,4 3-1168,5 7-1024,-6-1-3312,7 7-2391</inkml:trace>
  <inkml:trace contextRef="#ctx0" brushRef="#br0">26951 66111 7304,'0'0'21471,"-28"3"-20735,12 1-136,4 5-56,-7 1-88,0 2-56,0 1 8,3 6-40,-3 6-136,0-6-112,-3 9-64,3 1-24,0 2-16,-3 1-8,3-1 0,3 14-8,-6-1 0,6 3 0,1-3 0,-1 4 0,3 8 0,7-8 0,-4 5 0,7 4 0,3-6 0,3-4 0,4-3 0,-1-6 0,10-3 0,-7 0 0,10-7 0,0 0 0,6-6 0,-2-3 0,2-6 0,0-4 0,3-9 0,-5 0 0,5-9 0,-12-4 0,3-2 0,-4 2 0,-2-6 0,0 3 0,-7-6 0,-6-3 0,-6 3 0,3-7 0,-16 1 0,-4-4 0,1 4 0,-6 0 0,-4 9 0,-2 3 0,-7 6 0,3-2 0,0 9 0,6 3 0,10 0 0,3 0 0,4 0 0,5 0-920,7 0-3144,22 0-18391</inkml:trace>
  <inkml:trace contextRef="#ctx0" brushRef="#br0">2720 66174 4440,'0'0'23815,"-38"13"-22959,23-3-168,-4 12-72,-3-3-128,3-1-104,3 8-64,3-14-56,4 7-24,-4-3 8,10 0-48,-6-7-104,2 13-48,1-6-24,3 16-8,-7 9-8,7 0 0,-3 0-8,3 3 0,0-6 0,-4 3 0,4-6 0,-3-1 0,6 1 0,-3 9 0,3-6 0,-4 9 0,4-2 0,-9-1 0,9-13 0,0 1 0,9 9 0,-9 0 0,4 6 0,-1-6 0,0 4 0,0 2 0,0-3 0,7-3 0,-1-6 0,-6 6 0,10 3 0,-4 0 0,4-6 0,9-3 0,-6-10 0,6 7 0,3-7 0,-3 0 0,0-6 0,0 0 0,1-10 0,-8 7 0,1-3 0,3-1 0,-3-5 0,-4 5 0,7-8 0,-9 8 0,6-6 0,-4 4 0,-9-7 0,10 0 0,0-3 0,-4-3 0,4 0 0,-4 0 0,7-4 0,0-2 0,0-4 0,-1 1 0,1-7 0,3 3 0,3-3 0,-12-3 0,5-6 0,4-7 0,-9-3 0,-1 13 0,1-10 0,-7-3 0,0 3 0,3 1 0,-6-1 0,7-3 0,-7-12 0,0 2 0,0-18 0,-7 12 0,4 10 0,0-3 0,-6-13 0,-4 0 0,0-6 0,-9-1 0,0-5 0,0 6 0,0-10 0,3-6 0,-6 15 0,6 8 0,3-1 0,-6 12 0,9 4 0,-9 3 0,3 13 0,-6-1 0,-10 1 0,-6 18 0,-3-5 0,-3 5 0,3 10 0,6 0 0,0 0 0,16 3-808,-3 4-1432,2-1-1752,5 3-8871,2 7 6431</inkml:trace>
  <inkml:trace contextRef="#ctx0" brushRef="#br0">9916 66225 3944,'0'0'11488,"-38"-3"-9777,16 0-271,0-1-112,-4 1-80,4-3-80,-6 6-88,3 0-160,-1 6-160,-2-3-152,0 7-80,-7 3-24,3 9-24,1-3-16,2 6 0,4-9-24,0 12-48,6 0-72,0 1-56,-3 9 16,3 6 0,6 0-24,-2 3 0,-1 1-32,3-1-16,4 4-64,-1 5-40,10 4-40,0-3-16,0 3-24,0 0 8,0-3-8,13 6 0,0 0-8,-1 7-8,4-11 0,0 1 8,6 4-8,3-4 8,-3-1 0,7-5 0,2-7-8,-3 1 8,4-17-8,3 4 8,3-3-8,-7-7 0,10-3 8,-6-9-8,9-4 24,0-6-16,4-3 24,5-9-16,-5-4 8,-7 1 0,3-11 8,-3-2-56,3-3 16,0-4 16,-3-9 0,0-3 24,-3-3-16,-3-4 136,0 4 120,-10-7-128,0-3-72,0-3-40,-9-3-24,3 6-8,-16-6 0,4 3 0,-7-15-8,-7-1 0,-5-9 0,-4 0 0,-6-1 0,-16 4 0,6 7 0,-9 18 0,-6 0 0,3 10 0,-13 12 0,6 6 0,-12 4 0,-3 13 0,0 2 0,3 7-792,3 6-1056,0 10-1064,6-1-1344,0 10-7223,4 7 5743</inkml:trace>
  <inkml:trace contextRef="#ctx0" brushRef="#br0">22801 66332 9960,'0'0'22159,"35"3"-21839,-3 1-160,-1 2-80,10 3-40,3-9-24,-3 3-8,4-3 0,-8 7 0,1-7-8,0 0 0,-6 6 0,2-6-1256,1 0-1584,0 0-1104,-7 0-8415,-2 0 6175</inkml:trace>
  <inkml:trace contextRef="#ctx0" brushRef="#br0">23010 66354 7856,'0'0'21151,"-35"22"-20199,22-18-152,1 14-152,-1-5-120,0 0-136,1 3-176,2 2-112,7-5-48,0 3-32,0-7-8,3 7-8,3-10 0,0 4-8,7-4 0,-1 1 0,4-4 0,2-3 0,1 3 0,6-3 0,-3 6 0,3-3 0,0 4 0,1 2 0,-1 1 0,-7 2 0,1-2 0,-3 9 0,3 6 0,-4-3 0,-9-3 0,10 3 0,-7 6 0,-3 1 0,-3 5 0,0-5 0,-3 6 0,-3-1 0,-7-5 0,-2 2 0,-1-6 0,-3 4 0,-3-7 0,0-3 0,0-3 0,0 3-48,-1-10-760,5 7-752,-8-16-928,7 0-1224,-6-6 8016,6-4-18527,0 4 7111</inkml:trace>
  <inkml:trace contextRef="#ctx0" brushRef="#br0">14744 66784 6152,'0'0'21015,"16"-38"-20287,-13 22 16,7-6-64,-7 0-104,3 6-64,-3-6-48,4 0-64,-1 0-96,-6 3-80,0 3-56,0-3-24,6 0 0,-6 3 40,0-3-24,0 7-80,-6-1-40,6 0-24,-6 1-8,-4-1 0,4 1 0,-7 5-8,7 4 0,-13-10 0,3 13 0,4 0 0,-7 4-112,6 8-864,-9-5-880,9-1-896,-6 7-904,-3 5-6895,3-5 4119</inkml:trace>
  <inkml:trace contextRef="#ctx0" brushRef="#br0">19125 66758 1904,'0'0'18479,"6"-25"-15887,0 12-1296,-6 7 32,3 0-120,-3 3-96,4-10-152,-4 7 16,3-7-72,6 0-40,-2-2-296,-7-4-288,3-7-136,3 8-72,-3-1-40,-3-3-16,3 9-8,-3 0 0,3-6 0,-3 10-8,0 3 0,0-1 0,7 1 0,-14 12 0,4 7 0,0-4 0,0 13 0,-3 1 0,3 5 0,-10 3 0,7-5 0,-7 8 0,7-5 0,-1-4 0,4 13 0,-9-10 0,5 10 0,1-6 0,0-4 0,2-6 0,4 10 0,0-13 0,0-3 0,0-1 0,4-2 0,-4-4 0,9-5 0,1 8 0,5-9 0,7-3 0,1 0 0,5-3 0,4 3 0,-4-6 0,-3 0 0,4 2 0,-4-5 0,0-1 0,0 4 0,-6 3 0,-3-13 0,0 13 0,-7-6-664,4-4-1856,-4 7-1904,4-4-1728</inkml:trace>
  <inkml:trace contextRef="#ctx0" brushRef="#br0">14814 66474 7224,'0'0'15159,"31"38"-14655,-24-25 64,-4-4 72,6 4 40,-6 6 32,-3-7-64,0 10-104,-3-6-80,-6 6-8,-1 0 24,4-6 0,-7 3-8,1 0-16,-4 0-8,10 0-32,-7-10-104,10 10-64,-7-9-72,4 2-48,6-5-8,0 5 32,0-5 120,6-4-176,4-3-16,-1 9 24,10-9 24,-3 3 96,3-3-40,-3 7-96,15-4-40,-5 10-24,-11-4-16,4 7 0,3 3 0,-6-7-8,-6 4 0,-1 3 0,-6 0 0,-3 0 0,0 0 0,-3 0 0,-6 3 0,2-6 0,-8 9 0,-4-6 0,3 3 0,0-3 0,-3-3 0,6-1 0,-9-2 0,7-3 0,-8-7 0,8 3-272,-1-3-928,0-3-784,0-9-776,7 2-888,-1-5-5631,1-7 2471,3 0 3400</inkml:trace>
  <inkml:trace contextRef="#ctx0" brushRef="#br0">19500 66528 10824,'0'0'21903,"-6"25"-21887,9 16-8,0 3 0,-3 4-8,0 8 0,0 8 0,0 5 0,-3-6 0,0 3 0,-3 1 0,2-1 0,-2 3 0,0-5 0,-4-14 0,10-6 0,-3-3 0,-3-6-560,3 0-1232,0-10-1064,3-6-1224</inkml:trace>
  <inkml:trace contextRef="#ctx0" brushRef="#br0">2663 67128 8320,'0'0'22159,"29"-45"-21511,-17 30-112,1-17-64,0 0-160,-4-2-160,1-1-72,-1 0-40,-3 4-24,4 2-8,-7 7 0,0-6 0,0 12-8,-3 0 0,7 0 0,-7 7 0,3 0 0,-3-1 0,0 7 0,0 6 0,0 7 0,0 5 0,0 4 0,0 3 0,0 16 0,0-6 0,-3 9 0,-4 3 0,7-3 0,-3-3 0,0 6 0,0 0 0,-3 4 0,2 12 0,1-10 0,0-3 0,0-2 0,-3-14 0,3 4 0,-1-4 0,4-2 0,0-7 0,0 0 0,0-3 0,0-3 0,0-4 0,0-5 0,0-14 0,0-5-384,0-4-976,4-6-888,-1 3-1480,-3 3 2672,6-3-10935,0-6 5991</inkml:trace>
  <inkml:trace contextRef="#ctx0" brushRef="#br0">9733 66982 3920,'0'0'17103,"3"-31"-15343,0 24-64,-3-5-152,0-1-88,6 4-176,-6-4-120,3 0-144,1 4-144,-1 0-400,0-4-232,3 10-120,1-7-64,8 1-24,-5 6-16,6-4-8,3 4 0,6 0-8,-6-3 0,6 6 0,-3-3 0,3 3 0,-3 3 0,4-3 0,-11 6 0,-2-3 0,0 0 0,-7 4 0,3 5 0,-2 1 0,-7 6 0,0-3 0,0 6 0,0 3 0,-13 0 0,4 0 0,-7 10 0,-6-13 0,6 4 0,-9 2 0,3 0 0,0 4 0,-1-4 0,1 7 0,10-7 0,-10-2 0,9-4 0,4 0 0,-1-3 0,4-3 0,6-4 0,0 4 0,0-7 0,0 4 0,3-3 0,6-10 0,1 12 0,6-12 0,6 0 0,0 0 0,6 0 0,-6 0 0,0-9 0,4 6 0,-4-7 0,-3 7 0,-3-3 0,-4-1 0,1-5-224,6 5-1656,-10-5-1624,1-1 2896,2-6-12663,1 10 6631</inkml:trace>
  <inkml:trace contextRef="#ctx0" brushRef="#br0">754 69068 2504,'0'0'21271,"0"-25"-20799,0 16-24,0 6-56,0-7-40,3-3 16,-3 4-16,0-4 16,3 4 8,-3-4-32,0 7-48,0-4-16,0 1-16,0-4 32,0-2 24,0 2-32,4-6-32,-4 6 16,0-2-64,0 5-16,0-9-8,0 7 8,0-1 0,0 0-16,0 7-40,0-7-24,0 4-16,0-10 8,0 10-16,0-4 24,0-3-8,0 7 0,0-4 0,0 4 8,0 2 24,0-12-8,0 4-8,0 5-32,6-3 8,-6 4-16,0-4-8,0 4 8,6-1-8,-6 1-8,0-4-24,0 4-16,0-4-16,0 4 0,0 2 0,3-8-8,-3 2 0,0 10 0,0-7 0,0-2 0,0 2 0,0-2 0,0 5 0,0-5 0,0 2 0,0 1 0,0-1 0,0 4 0,0-3 0,0-1 0,0 7 0,0-3 0,0-4 0,0 7 0,0-3 0,0-4 0,0 1 0,0 6 0,7-10 0,-7 13 0,3 0 0,6-6 0,-2 3 0,2-1 0,-3 8 0,1-4 0,2 0 0,1 0 0,-1 3 0,7-3 0,-3 0 0,-1 6 0,4-6 0,0 3 0,-1 7 0,-2-7 0,6-3 0,-6 0 0,2 0 0,-5 0 0,3 0 0,2 0 0,-5 0 0,2 0 0,-2 0 0,-4 0 0,7 0 0,-7 6 0,7-6 0,-4 0 0,-6 3 0,13 4 0,-6-7 0,2 0 0,1 3 0,-4-3 0,1 0 0,2 3 0,1-3 0,6 0 0,-3 0 0,6 0 0,-6 0 0,3 0 0,-7 0 0,4 0 0,0 0 0,-7 0 0,10 0 0,-3 0 0,-3 0 0,6 0 0,-10 0 0,7 0 0,0 0 0,-4 0 0,4 0 0,0 0 0,6 0 0,-6 3 0,6 0 0,-7-3 0,4 0 0,3 0 0,-3 0 0,-3 0 0,0 0 0,0 0 0,3 0 0,-10 0 0,7 0 0,-3 0 0,-1-3 0,-2 3 0,-1 0 0,4 0 0,-1 0 0,-2-3 0,2 3 0,1 0 0,-7 0 0,4 0 0,6 0 0,-7 0 0,4 0 0,-4 0 0,4 0 0,-4 0 0,4 0 0,-4 0 0,-5 0 0,5 0 0,0 0 0,-2 0 0,2 0 0,-2 0 0,2 0 0,-3-3 0,-2 3 0,5-3 0,-6 3 0,7 0 0,-7 0 0,6 0 0,-6 0 0,4 0 0,-4-7 0,6 7 0,-2 0 0,-1 0 0,-3 0 0,7 7 0,-7-4 0,-3 3 0,6-3 0,-3 7 0,-3-4 0,3-3 0,-3 7 0,0-7 0,7 6 0,-7-2 0,0 2 0,0-3 0,0 4 0,0-4 0,0 7 0,0-1 0,0-2 0,-7 2 0,7 1 0,0 0 0,0 6 0,-3-7 0,0 4 0,3-3 0,-6-1 0,6-2 0,0 2 0,0 1 0,0 6 0,0-6 0,0-1 0,0 1 0,0 3 0,-3-1 0,3 1 0,0 0 0,0-3 0,0 2 0,0-2 0,0 0 0,0-1 0,-10 1 0,10-1 0,0 4 0,0-3 0,0 3 0,0-1 0,0-2 0,0 3 0,0-4 0,-3-2 0,3-1 0,0 1 0,0-7 0,0 6 0,0 1 0,0-4 0,0 7 0,0-4 0,0-9 0,0 16 0,0-10 0,0 4 0,0-4 0,0 1 0,0 5 0,0-9 0,0 7 0,0-7 0,0 6 0,0-5 0,0 2 0,0-12-6000</inkml:trace>
  <inkml:trace contextRef="#ctx0" brushRef="#br0">3377 69072 1640,'0'0'28855,"-7"-26"-28511,7 14-32,0 2-48,0-2-32,0-1 0,0-3-48,0 4-16,7-4-16,-1-3-8,-6 0-40,3 3-40,3 7-32,-2-7-16,-1-3-8,3 3 0,-3-3-8,0 3 0,1 4 0,-4-4 0,3 0 0,-3-3 0,6 4 0,-6-1 0,0 0 0,6 7 0,-6-14 0,0 8 0,0-4 0,0 6 0,4 4 0,-4 5 0,6-2 0,-6-3 0,0 2 0,3 4 0,-3-6 0,0-1 0,3 4 0,-3 3 0,3-7 0,4 4 0,-4-7 0,6 4 0,-6 3 0,-3 2 0,0-5 0,4 3 0,-4-7 0,0 4 0,3 5 0,-3 4 0,3-12 0,-3 6 0,0 2 0,3-5 0,-3 6 0,0-4 0,0 1 0,6 6 0,-3-6 0,7-1 0,-7 7 0,10-3 0,-13-3 0,9 6 0,-6-3 0,7 3 0,-1 0 0,-2 0 0,2 0 0,1 0 0,2 0 0,4 0 0,0 0 0,-1 0 0,1 0 0,6 0 0,4-3 0,-4 3 0,6-7 0,-3 7 0,1 0 0,-7-3 0,-1 3 0,8 0 0,-11-3 0,4-6 0,-6 5 0,6 4 0,-3-6 0,0 6 0,-1-3 0,1-3 0,0 6 0,-7-7 0,10 7 0,-3 0 0,6 0 0,-9 0 0,3 0 0,-7 0 0,4 0 0,6 0 0,-10 0 0,4 0 0,-4 0 0,1 0 0,2 0 0,-5 0 0,5 0 0,-6 0 0,1 0 0,5 0 0,-8 0 0,8 0 0,-12 0 0,10 7 0,-1-1 0,-6-6 0,7 3 0,-10-3 0,3 0 0,10 10 0,-13-4 0,6 0 0,-3 7 0,-3-10 0,0 6 0,0-2 0,0 5 0,-3-5 0,-3 5 0,6-5 0,0 8 0,-4-2 0,-5 0 0,6 2 0,3-5 0,0 9 0,-7-7 0,4 1 0,0 0 0,-3-1 0,6 10 0,-3-6 0,0 6 0,-4-3 0,7-3 0,-3 6 0,-6 0 0,9 0 0,0-6 0,0 3 0,-4-3 0,4-4 0,0 4 0,-6-3 0,6-4 0,0 1 0,0 6 0,0-7 0,0 4 0,0-7 0,0 3 0,0-2 0,0 2 0,0-6 0,0 7 0,0-7 0,0 0 0,0 3 0,0 1 0,-3-1 0,3 4 0,0-4 0,0 0 0,-3 4 0,3-4 0,0 0 0,-7 1 0,7-1 0,-3 0 0,3 4 0,0-1 0,-3 1 0,3-7 0,-3 6 0,6-15-3096</inkml:trace>
  <inkml:trace contextRef="#ctx0" brushRef="#br0">13091 68999 3520,'0'0'17119,"-32"3"-16311,29-3 104,-10 6 6944,13-2-7680,3-4-48,4 9-8,-1-9-40,7 0-24,-4 0-16,4 0 8,-4 0-8,4 0 8,-1 0-8,1 0-16,-3 0-8,2 0 0,-2 0 24,-10 0-16,12 0 24,-9 0-32,10 0 40,-10 0 120,-3-13-168,-3 10 96,-10 0 232,13-10-144,0 7 8,0-6-16,0 2-24,0-3-80,0 1-40,0-7-16,0 3-16,0-3 0,0 3 0,0-3-8,0 4 0,0 2 0,0-6 0,0 7 0,0 5 0,0-12 0,0 3 0,0 4 0,0-7 0,0 6 0,0 1 0,0 9 0,-3-10 0,3 0 0,0-3 0,-6 10 0,6-3 0,0-4 0,0 4 0,0 5 0,0-5 0,0 3 0,-6-4 0,6 1 0,-7-1 0,7 7 0,-3-3 0,3-4 0,0 7 0,0 0 0,0-6 0,-6 5 0,0 1 0,6-6 0,-4 9 0,1 0 0,-3-13 0,6 10 0,0-3 0,0 3 0,0-7 0,0 7 0,0-3 0,0 2 0,0-5 0,0 6 0,0-3 0,0-1 0,0-2 0,0 2 0,0 4 0,0-6 0,6 2 0,1 7 0,5 0 0,-2 0 0,-4 0 0,3 0 0,10 0 0,-6 0 0,0 0 0,2 0 0,1 0 0,0 7 0,3-7 0,0 6 0,-7 0 0,1-2 0,3-1 0,-7 0 0,10-3 0,-6 9 0,-1-5 0,4 2 0,-6-6 0,2 0 0,-2 0 0,6 3 0,-4-3 0,7 9 0,3-5 0,-3-4 0,0 0 0,0 0 0,0 0 0,-6 0 0,2 6 0,-5-6 0,2 0 0,7 0 0,-6 0 0,0 0 0,-4 3 0,-3-3 0,7 0 0,-7 0 0,7 3 0,-4-3 0,4 7 0,-7-7 0,4 0 0,-4 0 0,1 3 0,2-3 0,4 0 0,-7 0 0,3 0 0,-2 3 0,2-3 0,4 0 0,-10 0 0,10 0 0,-7 0 0,6 0 0,-5-3 0,-1 3 0,10 0 0,-13-3 0,7 3 0,2 0 0,-6-7 0,4 7 0,-1 0 0,1-3 0,2 3 0,-5 0 0,5-3 0,-5-3 0,5 6 0,-2 0 0,-1 0 0,-2-4 0,2 4 0,1 0 0,-1 0 0,4-9 0,-10 6 0,6 3 0,-6 0 0,7 0 0,-1 0 0,-9 0 0,7 0 0,2 0 0,-3-6 0,-2 6 0,5 0 0,-3 0 0,4 0 0,-7 0 0,6 0 0,4 0 0,-7-4 0,1 4 0,2-3 0,1-3 0,2 6 0,-9 0 0,4 0 0,-4 0 0,6 0 0,-5 0 0,2 0 0,0 0 0,7-3 0,-4 3 0,-2 0 0,2 0 0,-3 0 0,-3 0 0,7 0 0,-7 3 0,-3 6 0,0 1 0,0-7 0,0 6 0,0 1 0,0-4 0,0 1 0,0-1 0,0 0 0,0 7 0,0-10 0,0 3 0,0 7 0,0-10 0,0 3 0,0 4 0,0-4 0,0-3 0,0 7 0,0-1 0,0-2 0,0 5 0,0-6 0,0 7 0,0 0 0,0-1 0,0-2 0,0 6 0,0-7 0,0 4 0,-3-1 0,3 7 0,0-6 0,0-4 0,0 4 0,0-7 0,0 1 0,0 5 0,0-5 0,-3 5 0,3-2 0,-7 2 0,7-5 0,0-1 0,-3 3 0,3 1 0,0 2 0,-6-8 0,6 5 0,0 4 0,0-10 0,0 9 0,-3-5 0,3-4 0,0 6 0,0 1 0,-6-7 0,6 0 0,0 10 0,0-7 0,0-3 0,-7 4 0,7-1 0,0 0 0,0 0 0,0 4 0,-6-4 0,6-3 0,-3 10 0,3-10 0,0 4 0,0-1 0,0 0 0,0-3 0,9-3 0,4 0 0,-10 0 0,6 0 0,1 0 0,-4 0 0,7-3 0,-4-3 0,4 3 0,-4 0 0,-2 3 0,2 0 0,-2-7 0,5 7 0,-9 0 0,7-3 0,-1 3 0,-2 0 0,-4-9 0,0 5 0</inkml:trace>
  <inkml:trace contextRef="#ctx0" brushRef="#br0">8129 69100 672,'0'0'25567,"7"-35"-25071,-7 26-40,0-1-40,0-2 40,0 9-96,0-10-16,0 0-16,0 1-32,0 2-16,0-2-8,0 2-40,0 4-16,0-7-32,0 7-16,6-7 8,-6 1-8,0 2-16,0 1-24,0-1-8,0-2 0,0-1-24,0 3-24,0 4 8,0-3-16,0-4-8,0 0 0,0 4 0,6-4-8,-6 4 8,0-1-16,0 1 0,0-4-8,0 4-8,0 3-8,0-7 16,0-3-16,0 7 24,0 6 0,0-10 16,0 3-8,0-2 8,0 2-24,0 7 0,0-9-8,0 2-8,0 1-8,0 2 0,0-5 0,0 2-8,0 4 0,0 0 0,0-4 0,0-3 0,0 4 0,0 6 0,0-10 0,-6 13 0,6-9 0,0 2 0,0 1 0,0 0 0,0 3 0,-6-10 0,6 10 0,0-3 0,6-1 0,4 1 0,-4 6 0,-3-3 0,10 3 0,-4 0 0,4 0 0,-10 0 0,16 0 0,-10 0 0,7 0 0,0 0 0,-3 0 0,-1 0 0,7 3 0,-6-3 0,-1 0 0,-2 6 0,6-6 0,-4 0 0,1 0 0,6 3 0,-10-3 0,7 0 0,6 4 0,-6-4 0,-4 0 0,7 0 0,0 0 0,0 0 0,-6-4 0,6 4 0,-7 0 0,1 0 0,3 0 0,-3 0 0,-4 0 0,4 0 0,-1 0 0,1-3 0,-1 3 0,4 0 0,-6 0 0,2 0 0,1 0 0,0 0 0,-1 0 0,-5 0 0,5 0 0,1 0 0,3 0 0,-1 0 0,-2 0 0,3 0 0,-4 3 0,7-3 0,-3 4 0,-6 2 0,5-6 0,4 0 0,-6 0 0,-1 0 0,4 0 0,-6 0 0,-1 0 0,4 0 0,-1 0 0,-2 0 0,-1 0 0,-2 0 0,2 0 0,4-6 0,-10 2 0,6 4 0,1 0 0,-4 0 0,1 0 0,-4-3 0,6 3 0,-6 0 0,4 0 0,-1 0 0,0 0 0,1-6 0,5 3 0,-6 0 0,-6 3 0,10 0 0,-7-3 0,7 3 0,-4 0 0,-3 3 0,3 0 0,-2 6 0,-4-6 0,0 1 0,0 5 0,0 4 0,0-7 0,0 7 0,0-1 0,0 4 0,0-7 0,0 1 0,0-4 0,0 7 0,0-4 0,0 4 0,0 6 0,0-6 0,0-1 0,0 1 0,0 3 0,0 3 0,0-7 0,0 7 0,0-3 0,0 6 0,0-9 0,0-1 0,0 4 0,-4-7 0,4 7 0,0-3 0,-6-1 0,6 7 0,-3-15 0,3 8 0,0-2 0,0-1 0,-3 1 0,3-4 0,0 3 0,0 1 0,0-4 0,0 0 0,-3 4 0,3-4 0,-7 4 0,7-1 0,0-6 0,-3 10 0,3-7 0,0 1 0,0 2 0,-3 1 0,3-7 0,-6 9 0,6-12 0,0 10 0,0-1 0,0-6 0,-4 7 0,4-7 0,0 10 0,0-13 0,0 9 0,0-12 0,-12 3 0,9 0 0,-4 0 0,14-6 0,8 6 0,-5 0 0,3 0 0,2-4 0,4-5 0,-3 9 0,3 0 0,-3-3 0,6 3 0,-6 0 0,3 0 0,-4 0 0,1 0 0,0 0 0,0 0 0,-13 0 0,6-6 0,4 6 0,-4 0 0,-2-4 0,-1 4 0,-3 0 0,10-3 0,-7-3 0,-3 0 0,0-1 0,-3 4 0</inkml:trace>
  <inkml:trace contextRef="#ctx0" brushRef="#br0">710 68866 5136,'0'0'19839,"0"45"-19759,0-33-16,0 13-8,0 4-8,0-10 0,0 6-16,0-6 0,0-3-16,0-4-8,0-2-192,6-1-64,-6-2-352,3-23-1240,-3 6 1752,0-5 56,0-4 24,0 6 8,0-3 8,0 4-8,0-1 0,10 0 8,-10 7 0,0-3 696,0 2 1496,3 23-2120,-3-10-32,0 7 0,0 0-8,0-1-24,0-9-232,6 13-624,-6-13-904,0 4-928</inkml:trace>
  <inkml:trace contextRef="#ctx0" brushRef="#br0">2203 68895 232,'0'0'26319,"31"-3"-26287,-24 6-16,-4-3 0,9 0-8,-5 6 0,-1-6 0,7 0 8,-4 0-16,1 0 8,2 0 0,1 0 8,-4 0-24,1 0 8,2 0 0,-9 0 0,13 0 16,-9-6 0,2 6-8,1 0 8,-1-3 0,0 3-8,-5 0-8,8 0 8,-5 0-8,-4 0 8,6 0-8,-6 0 8,7 0-8,-10 0 8,12 0 0,-12 0-8,10 0 0,-7 0 0,7 0 8,-7 0-8,0 0 0,3 0 16,-3 0-24,7 0 16,-7 3 0,6-3-8,-9 0 0,10 0 8,-4 6-8,-3-6 0,0 0 8,10 0 16,-3 0-16,-7 0 8,0 0-16,6 0 8,-5 0 0,5 0 8,-6 0 0,3 0 16,-2 0-32,5 0 2488,-6 13-2152,4-10-216,-7 6-16,0 1-32,3-4-24,-3 0 0,0 7-24,6 3 8,0-4 16,-3 7-8,-3-3 0,4 3 0,-1-3-16,0 3 24,-3 0 32,6 0 32,-6 0-24,3-4 0,1 8 8,2-5 32,-6 5-32,3-5 0,-3 1-32,13 0-16,-13-9-16,6 6 0,-3-1 0,0 1-16,4 3 8,-4 0-8,0 0 8,0 3-8,-3-6-8,3 3 0,0 0 0,-3-4 16,7-2-24,-7 3 8,0 0 0,0 3 8,0 3-8,0-10 0,0 1 16,0 9 0,0-3-8,0-6-8,0 2 0,3-5 8,-3-1-16,0 4 16,0 0-8,0 2 0,3-2-8,-3 6 8,0-6 8,3 5-8,-3-2-8,6-3 8,-2 6 0,-4-10-8,3 4 8,-3 6-8,6-7 0,-6-2 0,3 3 0,0-4 0,-3 7 8,0-13-8,4 6 0,-4 4 0,0-7 8,6 4 0,-6-7-8,0 10 8,0-7 56,0-19-48,0 4 32,3-7-8,-3-9 8,0 0-16,3 2 0,-3-11 0,3 5-16,0-2 0,-3-4-8,0 10 8,7 0 8,-4-7-8,-3 4-16,3-7 16,-3-3-16,6 3 8,-6 4-8,0-7 0,4 9 8,-4 1 0,0 6 8,0-3-8,0 6 8,0 0-24,0-6 8,0 9 0,6-3 0,-6-3-8,6 9 8,-6-9 0,0 6-8,3 1 8,-3-1 0,0 3-8,4-3 0,-1 1 0,0 2 8,3-3 0,-6 4-8,0 8-8,3-8 16,-3 5 0,0-5-8,3 6 0,-3-1 8,7-5 8,-7 8-8,0-2 0,0-3 8,0 2 16,0-2-8,3 3-16,-3-4 16,0 4 0,0-1-8,0 1 8,0 0 0,0-4-8,0 1 0,0 6-24,0-10 24,0 7-16,9 3 48,-9-7-344</inkml:trace>
  <inkml:trace contextRef="#ctx0" brushRef="#br0">2919 68888 5976,'0'0'23679,"28"7"-23295,-18-7-96,6 0-80,0 3-48,-1 0-48,7-3-40,-3 6-16,0-6-16,7 4 0,-4-4-8,-7 3-8,7 0 0,-6-3 0,3 0 8,-3 0-8,-3 0 0,-1 0-8,-2 0 0,2 0 24,-2 0 8,2 0-24,-8 0 8,2 0-344,3-3-968</inkml:trace>
  <inkml:trace contextRef="#ctx0" brushRef="#br0">2184 68914 464,'0'0'11848</inkml:trace>
  <inkml:trace contextRef="#ctx0" brushRef="#br0">4349 68939 3408,'0'0'19487,"-32"3"-16367,26 3 1792,3-6-3080,3 13-1832,6-13 0,7 0 0,2 0 0,1 0 0,0 0 0,6 0 0,-3 0 0,-3-6 0,0 6 0,2 0 0,-5 0 0,0 0 0,3 0 0,-13 0 0,6 0 0,1 0 0,-4 0 0,0 0 0</inkml:trace>
  <inkml:trace contextRef="#ctx0" brushRef="#br0">306 68971 3624,'0'0'20815,"28"0"-20495,-15-7 16,-7 7-24,1 0-56,5 0-160,-9 0 8,4-3 24,-4 3 16,6 0 0,-2 0 8,-4 0-8,6 0-24,-2 0-24,-4 0 8,9 0-32,-5-6 16,2 6-8,7-7-16,-3 7-8,2 0-8,-2 0-8,-4-6 0,4 6-16,-3 0 0,2 0-8,-2 0-8,-1 0 8,4 0 0,-7 0-8,3 0 0,1 6 0,-1-6 0,-2 0-8,2 0 8,1 7 8,-7-1-8,0-3 8,6-3-8,-5 0 8,5 0 8,1 0-8,-4 0 16,0 0 72,-3-3-48,7 3-24,-7 0 32,6 3-40,-9 4-5016</inkml:trace>
  <inkml:trace contextRef="#ctx0" brushRef="#br0">14536 68983 2888,'0'0'28207,"6"38"-28039,-6-28-40,0 5 0,7 4 8,-1-6 8,-3 6-8,3 6 8,-2-6-24,2 6-32,-3-3-8,10 4-16,-1 5 8,-9-6-24,4 1 0,-1 5-8,-6 4 0,6 0 0,-2-1-24,-1-5-8,6-1 0,-6 4 0,4-4-8,-4 0 0,0 1 0,6-7 0,-5 0 0,5 0 0,-9-6 0,9 12 0,-2-12 0,-4 6 0,0-3 0,0-3 0,4 0 0,-7-1 0,3-2 0,-3-3 0,3-1 0,-3-3 0,0 1 0,6 5 0,-6-9 0,3-3 0,0 7 0,7-17 0,-10-2 0,6-7 0,-3 3 0,4-9 0,-1-7 0,4 4 0,-7-7 0,0 3 0,6 4 0,-9-13 0,7-6 0,-1-10 0,-3 10 0,3 2 0,-2-5 0,-4 9 0,3 0 0,3-3 0,-6 15 0,0-2 0,0 2 0,0 7 0,0 0 0,0 6 0,0-3 0,-6 4 0,6 2 0,0 0 0,0 4 0,-3-4 0,3 7 0,0-4 0,-4 4 0,4 19 0,0-10 0,0 3 0,0 7 0,-3-10 0,0 3 0,3 1 0,0-1 0,0 0 0,6-9 0,1 3 0,-1 0 0,-3 0 0,3 0 0,7 0 0,-10 0 0,4 0 0,-1 0 0,3 0 0,1 0 0,2 0 0,-8 0 0,5 3 0,1-3 0,-4 3 0,0-3 0,7 0 0,-13 0 0,9 0 0,4-3 0,-4 0 0,1 3 0,-7 0 0,6-3 0,-2 3 0,-1-6 0,0 6-608,-2-3-2592,5 3-3176</inkml:trace>
  <inkml:trace contextRef="#ctx0" brushRef="#br0">26715 69034 1280,'0'0'22431,"3"-29"-17663,0 23-2512,0 6-1720,0 9-32,4 4-280,-7-10 16,0 4-8,3 2-88,-3-6-40,3 10-88,-3-4-8,3-2 0,-3-1 0,0-3-8,0 6 0,6 1 0,-6-7 0,0 10 0,0 3 0,0-7 0,4 7 0,-4-7 0,3 4 0,-3 6 0,6-7 0,-6 10 0,3-3 0,-3-3 0,0 0 0,0-7 0,3 1 0,0 6 0,-3 9 0,7-6 0,-7 0 0,3 3 0,-3-6 0,3-1 0,0 8 0,0-8 0,-3 4 0,7-3 0,-4 9 0,0-3 0,6-6 0,-9 3 0,10 0 0,-7 0 0,0-3 0,0-4 0,1-2 0,-1 2 0,3-2 0,-6 6 0,3 0 0,0-1 0,4 1 0,-7 0 0,3 0 0,3-4 0,0 4 0,-6 0 0,4-4 0,2 4 0,-6-13 0,3 16 0,-3-12 0,0 5 0,3-2 0,-3 2 0,0-2 0,7-4 0,-7-3 0,3 10 0,-3-10 0,0 7 0,3-7 0,0 6 0,0-9 0,3 0 0,-6-12 0,4-1 0,-4-3 0,0-6 0,0-10 0,0-2 0,3 2 0,-3 1 0,0-7 0,0 9 0,0-2 0,0 2 0,0-8 0,0-5 0,-3-2 0,3 6 0,-4-9 0,4 9 0,0 7 0,0-4 0,0 7 0,0-4 0,0 7 0,0 3 0,0-4 0,0 4 0,0-3 0,0 3 0,0 9 0,0 1 0,-6-4 0,6 3 0,0 1 0,0 5 0,0-5 0,-3 9 0,3-7 0,0 1 0,0 18-3672,3 1 112,10 12-16735</inkml:trace>
  <inkml:trace contextRef="#ctx0" brushRef="#br0">27302 69005 4104,'0'0'28511,"0"38"-28439,0-25-40,0 3-16,0 6-8,0 0 0,0 0 0,0 3-8,0-3 0,0 0 0,0 3 0,0-6 0,0 0 0,0-6 0,0 0 0,0 2 0,0 1 0,0-10 0,0 13 0,0 4 0,0-1 0,0-7 0,0 7 0,0-6 0,0-3 0,0 6 0,0-3 0,0-4 0,0 7 0,0-6 0,0-1 0,0-5 0,0 2 0,0-3 0,0 1 0,0-1 0,0 7 0,0-7 0,0 0 0,0-2 0,0 5 0,0-6 0,0 3 0,-4 1 0,4-1 0,7 0 0,-1-6 0,0 0 0,1 0 0,-4 0 0,10 7 0,-7-4 0,3-3 0,4-3 0,0 3 0,2-7 0,1 4 0,3 0 0,6-3 0,10 3 0,0 3 0,-1 0 0,-2-4 0,-10 4 0,6 0 0,-9 0 0,3 0 0,-3 0 0,-6 4 0,3-4 0,3 0 0,-3 0 0,2 0 0,-2 0 0,0 9 0,3-9 0,-6-6 0,12 3 0,0 3 0,0-4 0,-6 4 0,-3 0 0,-3 0 0,6 0 0,-7-6 0,-9 6 0,10 0 0,-4 0 0,1 0 0,-7 0 0,3 0 0,-2 0 0,8 0 0,-12 6 0,3 1 0,-6-20 0,-6-3 0,6 10 0,-1-16 0,-2-6 0,3-7 0,-7-3 0,7 3 0,-3 1 0,6-1 0,-3 13 0,3-4 0,-10 4 0,10-6 0,0 3 0,-3 6 0,3-10 0,0 4 0,0 3 0,0 3 0,-6 0 0,3 7 0,0-7 0,-4 6 0,7 10 0,-6-7 0,0 7 0,6-9 0,-7 2 0,1 10 0,3 0 0,-7 3 0,7 4 0,-6-4 0,9-13 0,-6 17 0,2-1 0,4-19 0,0 10 0,7 3 0,-4-12 0,6 5 0,-2 7 0,2-3 0,4 3 0,-1 0 0,7 0 0,3-3 0,-6 3 0,6 0 0,-9 0 0,6 9 0,-3 7 0,-1-25 0,1 2 0,0 4 0,-3 0 0,-1 0 0,-6-3 0,1 6 0,-1 0 0,-3-4 0</inkml:trace>
  <inkml:trace contextRef="#ctx0" brushRef="#br0">18067 69068 264,'0'0'14456,"-28"-9"-14400,22 9 2327,-1 0-703,1 0-1336,0 0-256,6 0 32,-13-6 80,13-1-8,-9 7 88,6-3 528,-7 3 184,7 0-520,-3 3 80,-4-3-120,4 0 72,3 0 288,-10 0 0,13 0-40,-9 0 0,5 0-40,1 0 304,-6 0-264,6 0 2264,6 0-2760,6 0-208,-6 0-24,4 0-16,-1 0 0,0 0 0,4 0-8,-1 0 0,1 0 0,-4 7 0,7-14 0,-4 7 0,-3 0 0,1 0 0,5 0 0,-2 0 0,-1 0 0,-5 7 0,8-7 0,-2 0 0,-1 0 0,1 3 0,5-3 0,-12 0 0,7 0 0,-1-3 0,-2 3 0,5-7 0,-5 7 0,-1 0 0,3 0 0,1 0 0,-7-3 0,10 3 0,-1 0 0,7 0 0,-6 0 0,-4 0 0,4 0 0,-4 0 0,7 0 0,-6 0 0,2 0 0,-2 0 0,6 0 0,-4-9 0,4 9 0,0 0 0,-4 0 0,1 0 0,-4 0 0,4 0 0,-7-3 0,7 3 0,-4 0 0,4 0 0,-7-7 0,1 4 0,2 0 0,-3 3 0,1-6 0,5 6 0,-12 0 0,10 0 0,-7 0 0,7 0 0,-7 0 0,3 0 0,3 0 0,-2 0 0,2 0 0,-2 0 0,-1 0 0,-3 0 0,3 0 0,4 0 0,-4 0 0,-3 0 0,4 0 0,-1 0 0,0 0 0,-3 0 0,10 0 0,-7-4 0,1 4 0,2 0 0,1 0 0,-10 0 0,12 0 0,-9 0 0,4 0 0,-4 0 0,6 0 0,-2 0 0,-1 0 0,0 0 0,1 0 0,2 0 0,-6 4 0,7 5 0,-7-9 0,0 3 0,-6-3-1536,-10 0-11192</inkml:trace>
  <inkml:trace contextRef="#ctx0" brushRef="#br0">25440 69008 2736,'0'0'23567,"-22"26"-22751,22-14-80,0-5-80,0-1-200,9 3-272,-6-2-16,0-4-16,4 9 16,2-8-40,-3 2-16,4-3-16,3 7-8,-4-10-16,-3 3-16,7-3 0,-7 3 0,4-3 0,2 0 0,-5 0-8,2 0-8,-3 0 8,4 0 0,-7 0 32,3 0 32,4 0-16,-7 0 216,6-3-288,-9 3-16</inkml:trace>
  <inkml:trace contextRef="#ctx0" brushRef="#br0">10294 69059 2528,'0'0'29127,"32"6"-29047,-23-6-24,4 0-8,0 0-16,-1 0 0,1 0-8,0 0-8,2 0 16,-5 0 8,2 0 0,4-6 16,-3 6 0,-4 6 0,4-12 8,-4 6-8,10 0 8,-6 0-8,0 0-16,-7 6 8,7-6 8,-1 0 16,-6 0-32,7 0-24,0 0-8,-1 0 0,-2 0 0,2 0-8,-2 0 0,6 0 0,-7 0 0,7 0 0,-7-6 0,4 6 0,6-3 0,-10 3 0,7 0 0,-6 0 0,2 0 0,-5 0 0,5 3 0,1-3 0,-4 0 0,1 0 0,6 6 0,-7-6 0,1 0 0,2 0 0,1 0 0,-4 0 0,-2 0 0,5 0 0,-6 0 0,7-6 0,0 3 0,-1 0 0,-2 3 0,2-4 0,4 4 0,-3-3 0,-1 3 0,-2 0 0,9-3 0,-16 6 0,13-3 0,-10 0 0,4 0 0,-4 0 0,3 0 0,4 0 0,-4 0 0,1 0 0,-4 0 0,1-3 0,2 3 0,-3-6 0,-3 6 0,7 0 0,3 0 0,-10 0 0,6 0 0,-2 0 0,-1-3 0,3 3 0,1 0 0,-7 0 0,10 0 0,-10-3 0,3 3 0,-3 0 0,3 0 0,1 0 0,-1 0 0,-3 0 0,7 0 0,-7 0 0,3 0 0,0 0 0,1 0 0,-1 0 0,0 0 0,1 0 0,-1 0 0,-3 0 0,4 0 0,2 0 0,-6 0 0,3 0 0,1-7 0,-1 7 0,0-3 0,-2 3 0,2 0 0,-12 0 0,2 0 0,-2 10 0,-3-7 0,5 6 0,1-6 0</inkml:trace>
  <inkml:trace contextRef="#ctx0" brushRef="#br0">15101 69043 3432,'0'0'26335,"25"-9"-26207,-12 9-24,-4 0-32,4 0-8,-7 0-32,7 0 8,-7-3-16,-3 3 0,7-7 0,-7 7 0,3 0-8,1-3 0,2 3 8,-6 0-8,3 0-8,-2 0 8,5 0 56,-9 0 312,0 13-176,0-10-24,0 6-24,0-2 24,0 5 8,0-5-32,0 2-24,0 0-8,0 1-16,0 3-16,0-1 0,0-2-32,0 5 0,0 1-8,0-3-24,0-4-16,0 4-8,0 0 0,0-1-8,0-6 0,0 1 0,0 5 0,0-2 0,0-1 0,0-2 0,0 2 0,0 1 0,0-1 0,0-3 0,0 4 0,0-1 0,0 4 0,0-4 0,0 7 0,0-3 0,0-7 0,0-3 0,0 10 0,0-10 0,0 3 0,0 4 0,0-4 0,0 0 0,0 1 0,0 2 0,0-2 0,0-1 0,0 3 0,0-6 0,0 1 0,0 8 0,0-5 0,0-1 0,0 0 0,0 4 0,0-4 0,0 0 0,0 7 0,0-10 0,0 10 0,0-10 0,0 6 0,0 1 0,0-7 0,0 6 0,0 4 0,0-7 0,-3 7 0,3-10 0,0 7 0,0-10 0,0 12 0,0-12 0,0 10 0,0-7 0,0 0 0,0 6 0,0-5 0,0 2 0,6-9 0,4 3 0,-10 0 0,12 0 0,-5-3 0,5 3 0,-5 0 0,15-4 0,-10 4 0,7 0 0,-3 0 0,-3-3 0,2 3 0,-2 0 0,-4 0 0,4-6 0,-3 3 0,5 0 0,-5 3 0,-1-7 0,4 7 0,-4 0 0,1-3 0,-4 3 0,7 0 0,-7 0 0,7 0 0,-10 0 0,3 0 0,4 0 0,-4 0 0,0 0 0,4 0 0,-4 0 0,-3 0 0,10 0 0,-7 0 0,0 0 0,-2 0 0,5 0 0,-3 0 0,-2 0 0,5 0 0,0 0 0,-2 0 0,9 0 0,-1 0 0,-2 0 0,-7 0 0,4 0 0,-4 0 0,4 0 0,-1 0 0,-3 0 0,7-9 0,-13 9 0,16-3 0,-16 3 0,9 0 0,-2 0 0,2 0 0,-3-7 0,7 7 0,-10 0 0,7 0 0,-1 0 0,-6 0 0,0 0 0,7 0 0,-1 0 0,-6 0 0,10 0 0,-4 0 0,-2 0 0,-1 0 0,4 0 0,-1 0 0,-6 0 0,0 0 0,7 0 0,-7 0 0,3-3 0,1 3 0,-1 0 0,3 0 0,-9 0 0,13 0 0,-10 0 0,3 0 0,1 0 0,-4 0 0,3 0 0,-3 0 0,10 0 0,0 0 0,-4 0 0,1 0 0,-4 0 0,3 0 0,-5 0 0,2 0 0,6 0 0,-12 0 0,10 0 0,-7 0 0,7 0 0,-7 0 0,3-3 0,-3 3 0,7 0 0,-7 0 0,6 0 0,-6 0 0,7 0 0,-7 0 0,-3 0 0,13-6 0,-10 3 0,3 3 0,-3 0 0,7-4 0,-7 4 0,6-6 0,1 6 0,-7 0 0,-3 0 0,9-3 0,-5 3 0,5-13 0,-6 13 0,-3-9 0,7 2 0,-7 1 0,0-3 0,0-4 0,0-3 0,0 4 0,0-1 0,0-6 0,0-6 0,-7 12 0,7-9 0,-3 0 0,0 3 0,3 0 0,-6 3 0,-1 1 0,1-1 0,6 0 0,-3-3 0,-7 7 0,10-11 0,0 8 0,-3 5 0,-3-2 0,3-1 0,0 0 0,-4 4 0,4-4 0,3 4 0,-6-4 0,6 10 0,0-10 0,-3 10 0,3-9 0,-7-1 0,7 7 0,-6 2 0,6-5 0,0 0 0,0 2 0,-3 1 0,3 0 0,-6 2 0,2 1 0,-5 0 0,9-3 0,0 0 0,6-1 0,-3 7 0,7 0 0,-7 0 0,16 0 0,-6 0 0,2 0 0,-2 0 0,9 7 0,-9-7 0,6 3 0,-4-3 0,-2 3 0,6-3 0,-6 0 0,-4 0 0,4 0 0,3 0 0,-1 0 0,-2 0 0,-10 0 0,7-6 0,-4-1 0</inkml:trace>
  <inkml:trace contextRef="#ctx0" brushRef="#br0">18856 69031 2048,'0'0'30711,"26"0"-30711,-26 6 0,9 6 0,-9-5 0,3 5 0,-3-8 0,0 14 0,7-5 0,-4 9 0,3-6 0,-3 0 0,0 0 0,-3 12 0,4-12 0,-1 6 0,-3 0 0,3-3 0,-3-3 0,6-7 0,0 7 0,-2 3 0,5 0 0,-6-3 0,4 9 0,-4-3 0,0-3 0,0 3 0,-3 3 0,6-6 0,-2 6 0,-4-6 0,6 0 0,-6-3 0,0 9 0,0-6 0,3 6 0,3-15 0,-6 6 0,3 3 0,1-4 0,-4 4 0,9 7 0,-6-8 0,4 1 0,-4 3 0,0-6 0,0 3 0,0-6 0,0 3 0,7-1 0,-10-2 0,3 3 0,3-13 0,-6 6 0,3 1 0,-3-4 0,0-3 0,0 4 0,13-7 0,-13-13 0,0-3 0,0-9 0,0-3 0,0-10 0,0 0 0,0-6 0,0 9 0,0-6 0,0-3 0,3 6 0,-3-13 0,0 1 0,3 6 0,0 0 0,1 3 0,2 6 0,0 0 0,1 0 0,-4 4 0,-3 2 0,9-2 0,-6 2 0,-3 4 0,4 0 0,-4 6 0,3-3 0,-3 12 0,3 4 0,-3-6 0,0 5 0,0 4 0,6 6 0,-6 7 0,0-7 0,0 6 0,0-6 0,0 7 0,0-1 0,0-5-400</inkml:trace>
  <inkml:trace contextRef="#ctx0" brushRef="#br0">25654 69053 2208,'0'0'29215,"0"28"-28975,0-19 176,0 4-240,0-10-16,0 7-8,0-7-8,0 6-120,0-2-16,0-1 0,0 3 0,0 4-8,0-10 0,0 10 0,0-7 0,0 0 0,0 4 0,0-1 0,0-5 0,0 8 0,3-2 0,-3 2 0,0-2 0,0 6 0,0-7 0,0-6 0,0 10 0,0-1 0,0-2 0,0 9 0,0-7 0,0 4 0,0 3 0,0-9 0,0 2 0,0 4 0,0-3 0,-3 2 0,3-5 0,0 6 0,0-4 0,0-2 0,0-1 0,0 1 0,0 2 0,0 1 0,0 0 0,0-4 0,0-3 0,0 4 0,0-4 0,0 0 0,0 7 0,0-7 0,0 7 0,0-7 0,0-3 0,0 1 0,7-4 0,-1 3 0,3-3 0,-2 6 0,2-6 0,10 3 0,-3-3 0,6 0 0,-6 3 0,3-3 0,-7 7 0,7-7 0,3 0 0,-9 0 0,9 0 0,-3 0 0,0 0 0,0 0 0,-3 0 0,3 0 0,-4 0 0,-2 0 0,6 0 0,-3 0 0,15 0 0,-6 0 0,-2 0 0,-1 0 0,-7 0 0,1 0 0,0 0 0,-7 0 0,10 0 0,-6 0 0,-4 0 0,4 0 0,0 0 0,-1 0 0,-9 0 0,10 0 0,0 0 0,-7 3 0,7-3 0,-10 0 0,6 0 0,1 0 0,-4 0 0,-3 0 0,7-3 0,-4 3 0,7-7 0,-4 4 0,-3 0 0,4-6 0,-4 5 0,1 4 0,-1-3 0,10 3 0,-1-3 0,-8 0 0,2 3 0,-3 0 0,1 0 0,5-9 0,-8 9 0,5-4 0,-6-2 0,4 0 0,-7-4 0,0 7 0,0-3 0,0-7 0,-7-3 0,7 1 0,-3-4 0,3-3 0,-3-4 0,3 4 0,-6 0 0,6 3 0,0 0 0,0-3 0,0 3 0,0 10 0,0-13 0,0 6 0,0 0 0,0 0 0,0-6 0,0 0 0,0 6 0,0-9 0,0 3 0,0 0 0,0 6 0,0 7 0,0-4 0,0 4 0,0 5 0,-4-8 0,4 6 0,0-1 0,-9-2 0,6 6 0,3-4 0,0 4 0,-10-9 0,-2 12 0,5 0 0,1 0 0,-3-10 0,9 20 0,12-10 0,-5 0 0,5 0 0,-6 3 0,4-3 0,3 9 0,-1-9 0,1 0 0,3 0 0,-1 0 0,4 0 0,-3-9 0,0 9 0,-4 0 0,1 0 0,-3 0 0,-1 0 0,-3 0 0,1 0 0,-4 0 0,9 0 0,-12-3 0,0-4-168,0 4-1592</inkml:trace>
  <inkml:trace contextRef="#ctx0" brushRef="#br0">23183 69072 4712,'0'0'27903,"6"31"-27831,-6-18-40,0 6-16,0-10-8,0 10 0,0-3 0,0-4-8,0 11 0,0-8 0,0 7 0,0-3 0,0-6 0,0 3 0,0 3 0,0 0 0,0-4 0,0 8 0,0-8 0,0 1 0,0 3 0,0-3 0,0-4 0,-6-2 0,6 6 0,0-4 0,0-2 0,0-1 0,0 1 0,0-7 0,0 6 0,0-2 0,0-1 0,0 3 0,0-2 0,0 2 0,0-6 0,0 7 0,0-7 0,0 3 0,6-6 0,-2-6 0,5 6 0,-6 0 0,7 0 0,2-3 0,-2-4 0,2 7 0,1-3 0,0 3 0,-4-3 0,7 3 0,3 0 0,0 0 0,0 0 0,6 0 0,-9-3 0,3-3 0,6 6 0,-3 0 0,0-7 0,0 7 0,-3 0 0,-6 0 0,3 0 0,3 0 0,-1 0 0,-2 0 0,-3 0 0,6 0 0,-3-6 0,2 3 0,-2 3 0,10-6 0,-8-1 0,8 7 0,-7 0 0,0-6 0,6 3 0,-6 3 0,6 3 0,-9-3 0,3 0 0,0 0 0,-4 0 0,1 0 0,0-3 0,0 3 0,0 0 0,-1 0 0,4 0 0,-9 0 0,2 0 0,-5 0 0,2 0 0,1 0 0,-4 0 0,0 0 0,1 0 0,2-3 0,-3 0 0,-3-4 0,1 4 0,5 3 0,-9-6 0,0 6 0,0-10 0,0-2 0,0-4 0,0 6 0,0-5 0,0-7 0,0 9 0,0-9 0,0 6 0,0-3 0,0 3 0,0-3 0,0 4 0,0-1 0,0-3 0,0 3 0,0 0 0,0 1 0,-3 2 0,3-6 0,0 3 0,-6-6 0,2 13 0,4-1 0,-3-2 0,3 2 0,-6 1 0,6-4 0,-3 10 0,3-3 0,-6-1 0,6 1 0,-7 0 0,1-1 0,3 4 0,-4-6 0,1 18 0,-3-9 0,15-9 0,-3 9 0,7 0 0,-4 0 0,0 0 0,1 0 0,2 0 0,0 0 0,4 0 0,3 0 0,6 0 0,-9 0 0,2 0 0,1 0 0,-3 0 0,-4 0 0,-2 0 0,-1 0 0,-3 0 0,3 0 0,1 0 0,-14 0-3824,1 0 3824</inkml:trace>
  <inkml:trace contextRef="#ctx0" brushRef="#br0">27059 69072 3824,'0'0'27991,"25"-16"-27887,-9 16-32,-4 3-16,7-3 0,3 0-16,-3 0-8,-3 0 0,0-3-8,-4 3 8,1-3 0,-3 3 0,-4 0 0,0-4 24,0 1-8,1-9-224</inkml:trace>
  <inkml:trace contextRef="#ctx0" brushRef="#br0">11481 69043 688,'0'0'28975,"22"-6"-26871,-19 15-1240,0-6-752,7-3-104,-7 0 0,10 0-8,-4 0 0,1 0 0,5 0 0,1 0 0,0-3 0,-3 3 0,2 0 0,-5-3 0,6 3 0,-4 0 0,-2 0 0,-4 0 0,-3 0 0,10 3 0,-23 0-2376,-12 4-22719</inkml:trace>
  <inkml:trace contextRef="#ctx0" brushRef="#br0">19207 69043 4392,'0'0'28327,"31"10"-28311,-21-10-8,-4 0 0,0 3 0,7 6-8,-10-9 0,10 0 0,-4 0 0,1 0 0,-4 0 0,0 0 0,4 0 0,-4 3 0,4-3 0,-4-3-680,-6-9-8600</inkml:trace>
  <inkml:trace contextRef="#ctx0" brushRef="#br0">19484 69068 1080,'0'0'31679,"38"-3"-31679,-38 3 0,13-6 0,-7 6 0,4 0 0,-4-3 0,4 3 0,-1 0 0,0-3 0,1 3 0,-7 0 0,10 0 0,-7 0 0,0 0 0,4 0 0,-1 3 0,-6-3 0,10 3 0,-4-3 0,4 0 0,-7 0 0,10 0 0,-13 0 0,7 0 0,2 0 0,-5 0 0,9 0 0,-13 0 0,6 0 0,4 0 0,-1 0 0,-2 0 0,3 0 0,-1 0 0,-2 0 0,-1 0 0,4 0 0,-1 0 0,-9 6 0,13-3 0,-9-3 0,5 0 0,-6 4 0,1-4 0,5 3 0,-2 0 0,-4 0 0,4-3 0,-4 0 0,3 0 0,-5 0 0,2 0 0,3 0 0,1 0 0,-4 0 0,4 0 0,-7-3 0,3 3 0,4 0 0,2 0 0,-9-3 0,10 0 0,-7 3 0,1-4 0,2 4 0,1 0 0,2 0 0,-9 0 0,7-3 0,-1 3 0,-2 0 0,5-6 0,-5 6 0,2 0 0,-3-3 0,4 3 0,-7 0 0,6-3 0,1-4 0,-10 7 0,9 0 0,-2 0 0,-7 0 0,9 0 0,-6 0 0,7 0 0,-4 0 0,-3 0 0,3 0 0,4 0 0,-1-3 0,4 3 0,-10 0 0,4 0 0,2 0 0,-3 0 0,-3 0 0,4 0 0,5 0 0,-8 0 0,2 0 0,3 0 0,-6 0 0,4 0 0,-4 3 0,3-3 0,-12-3-1896</inkml:trace>
  <inkml:trace contextRef="#ctx0" brushRef="#br0">9856 69075 3176,'0'0'29319,"34"3"-29191,-15-3-64,-6 0-32,3 0-16,0 0-8,3-10 0,3 10 0,-7-3-8,4-6 0,-6 6 0,0 3 0,-4 0 0,1 0 0,2 0 0,-9 0 0,0 0 0,10 0-136,-7 3-2072</inkml:trace>
  <inkml:trace contextRef="#ctx0" brushRef="#br0">22552 69154 3600,'0'0'29159,"28"34"-29159,-24-24 0,-1-4 0,0 4 0,3 2 0,-3 7 0,4-9 0,-7 9 0,3-1 0,3 1 0,-3 3 0,0 7 0,4 6 0,-4-4 0,6 1 0,-5-1 0,2 1 0,-3-7 0,0 10 0,7-10 0,-7-6 0,0 6 0,3-3 0,-3 4 0,1-1 0,2 0 0,-6 3 0,3-12 0,-3 9 0,6-6 0,-6 0 0,3 0 0,4-9 0,-7 2 0,3-5 0,-3 2 0,0 1 0,3-4 0,0-9 0,4 0 0,-1-7 0,-6-2 0,6-1 0,-3-6 0,-3-6 0,7-1 0,-1 1 0,0-6 0,-3 2 0,1 4 0,-1 0 0,3-4 0,-3-8 0,4 2 0,-4 0 0,9 0 0,-12 1 0,10 2 0,-7 1 0,3 2 0,-3 4 0,4 3 0,-4-3 0,0 6 0,6-7 0,-9 7 0,0-6 0,4 3 0,2 3 0,-6-6 0,0 6 0,3 3 0,-3 4 0,3-1 0,-3 0 0,0 4 0,0 3 0,0-1 0,-3-2 0,0 9 0,-7 0 0,10 9 0,-9-2-1536</inkml:trace>
  <inkml:trace contextRef="#ctx0" brushRef="#br0">7861 69059 2440,'0'0'24559,"29"9"-24447,-17-9-40,-2 0-8,-1 0-16,1 4-8,-4-4-8,7 0-16,-1 0 8,-2 0 0,-1 6 0,1-6 8,-4 3-8,7-3 0,-4 0 16,-6 0-8,10 0 0,-7 0 24,-3 0-24,0 0 8,7 0 48,-7-9 16,0 5-40,-3-5-48</inkml:trace>
  <inkml:trace contextRef="#ctx0" brushRef="#br0">19450 69065 264,'0'0'29175</inkml:trace>
  <inkml:trace contextRef="#ctx0" brushRef="#br0">9487 69090 2224,'0'0'30079,"18"26"-29911,-14-14-24,-4 4-72,9-3-40,-6 9-16,0-10-8,1 11 0,-1-8 0,-3 4-8,6 3 0,-3-9 0,-3 0 0,3 9 0,-3-3 0,3 9 0,-3-3 0,7 7 0,-7 6 0,6-10 0,-6-6 0,6 7 0,-2-4 0,-4 3 0,6-6 0,-3-3 0,7 3 0,-10-9 0,6 6 0,0 6 0,0-6 0,1 0 0,-4 6 0,-3-3 0,0 0 0,6 1 0,-6 2 0,0-9 0,7 12 0,-7-9 0,0 3 0,0-6 0,0-7 0,0 10 0,0-6 0,6-7 0,-6 0 0,0 4 0,3-7 0,0 7 0,3-20 0,-6 1 0,4-4 0,-1-9 0,3-3 0,-6-10 0,13-3 0,-10-6 0,3 6 0,1 0 0,2-3 0,-6 0 0,0 3 0,0-3 0,1-3 0,5-3 0,-9 6 0,3 3 0,-3 3 0,7-3 0,-7 13 0,0 0 0,0-7 0,3 16 0,-3-6 0,0-3 0,0 6 0,0-3 0,0 3 0,3 0 0,-3 10 0,0 2 0,0-2 0,0 3 0,3-4 0,-3 4 0,0-1 0,0 1 0,6 0 0</inkml:trace>
  <inkml:trace contextRef="#ctx0" brushRef="#br0">21703 69090 552,'0'0'5808,"32"-6"-6792,-29 6 856,6 0 448,-18 0 640,6 0 8,-4 0 1472,4 0-272,-3 0-808,-4 0 288,7 0-344,-3 0-497,3 0 657,-7 0-632,10 6 688,-6 1 568,3-7 2120,-7 0 1176,20 0-5360,-7 0-16,6 0 0,-2 0-8,-1 0 0,0 3 0,-2 0 0,8 0 0,-9-3 0,7 7 0,-1-7 0,1 3 0,2 6 0,1-6 0,0-3 0,2 7 0,7-1 0,-9-6 0,9 0 0,-6 0 0,6 0 0,-6 0 0,-7 0 0,10 0 0,-9 3 0,-1-3 0,4 0 0,-1 0 0,-5 0 0,5 0 0,-9 0 0,7 0 0,3 0 0,-7 0 0,0 0 0,7 0 0,-4 0 0,1 0 0,-4 0 0,7 0 0,-7 0 0,3 0 0,4 6 0,-10-6 0,13 7 0,-10-7 0,4 6 0,2-6 0,-8 0 0,8 3 0,-2-3 0,2 0 0,-2 0 0,-7 0 0,10 0 0,-1 0 0,1 0 0,-7 0 0,7 0 0,-4 0 0,-2-3 0,5 3 0,-6 0 0,4-6 0,-4 6 0,7 0 0,-4-7 0,1 7 0,-4-6 0,4 6 0,-1 0 0,4-3 0,-10 3 0,9 0 0,-5-6 0,-1 6 0,4-7 0,-4 7 0,0 0 0,4 0 0,-7 0 0,6 0 0,1 0 0,-7-3 0,3 3 0,4-6 0,-7 6 0,0-3 0,6 3 0,-2 0 0,2-3 0,-2-4 0,2 7 0,-3 0 0,4 0 0,-7 0 0,0 0 0,7-3 0,-4 3 0,0 0 0,0 0 0,-2 0 0,-1-3 0,6 0 0,-18 3-216</inkml:trace>
  <inkml:trace contextRef="#ctx0" brushRef="#br0">22994 69106 2744,'0'0'23135,"-32"0"-16583,42 0-6392,2 0-80,-2 0-40,6 0-16,-1-3-16,7 3 0,-9-3 0,6 3-8,-3 0 0,0-3 0,-4 0 0,1-1 0,-4 4 0,-2-6 0,-1 6 0,3 0 0</inkml:trace>
  <inkml:trace contextRef="#ctx0" brushRef="#br0">21754 69113 840,'0'0'5952,"-26"-23"-11680,23 23 5616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9.590"/>
    </inkml:context>
    <inkml:brush xml:id="br0">
      <inkml:brushProperty name="width" value="0.1" units="cm"/>
      <inkml:brushProperty name="height" value="0.1" units="cm"/>
      <inkml:brushProperty name="color" value="#FFFFFF"/>
    </inkml:brush>
  </inkml:definitions>
  <inkml:trace contextRef="#ctx0" brushRef="#br0">0 0 2400,'0'0'10152,"0"8"-9783,6 119 294,3 171-359,-9-255-307,0 10-1269,0-20-8074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9.949"/>
    </inkml:context>
    <inkml:brush xml:id="br0">
      <inkml:brushProperty name="width" value="0.1" units="cm"/>
      <inkml:brushProperty name="height" value="0.1" units="cm"/>
      <inkml:brushProperty name="color" value="#FFFFFF"/>
    </inkml:brush>
  </inkml:definitions>
  <inkml:trace contextRef="#ctx0" brushRef="#br0">1 252 2776,'0'0'13021,"8"-4"-11868,311-186 2150,-292 173-3249,36-21 45,-52 36 793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43596" cy="497976"/>
          </a:xfrm>
          <a:prstGeom prst="rect">
            <a:avLst/>
          </a:prstGeom>
        </p:spPr>
        <p:txBody>
          <a:bodyPr vert="horz" lIns="91440" tIns="45720" rIns="91440" bIns="45720" rtlCol="0"/>
          <a:lstStyle>
            <a:lvl1pPr algn="l">
              <a:defRPr sz="1200" b="0" i="0">
                <a:latin typeface="Oslo Sans Office" panose="02000000000000000000" pitchFamily="2" charset="77"/>
              </a:defRPr>
            </a:lvl1pPr>
          </a:lstStyle>
          <a:p>
            <a:endParaRPr lang="nb-NO"/>
          </a:p>
        </p:txBody>
      </p:sp>
      <p:sp>
        <p:nvSpPr>
          <p:cNvPr id="3" name="Plassholder for dato 2"/>
          <p:cNvSpPr>
            <a:spLocks noGrp="1"/>
          </p:cNvSpPr>
          <p:nvPr>
            <p:ph type="dt" idx="1"/>
          </p:nvPr>
        </p:nvSpPr>
        <p:spPr>
          <a:xfrm>
            <a:off x="3847745" y="0"/>
            <a:ext cx="2943596" cy="497976"/>
          </a:xfrm>
          <a:prstGeom prst="rect">
            <a:avLst/>
          </a:prstGeom>
        </p:spPr>
        <p:txBody>
          <a:bodyPr vert="horz" lIns="91440" tIns="45720" rIns="91440" bIns="45720" rtlCol="0"/>
          <a:lstStyle>
            <a:lvl1pPr algn="r">
              <a:defRPr sz="1200" b="0" i="0">
                <a:latin typeface="Oslo Sans Office" panose="02000000000000000000" pitchFamily="2" charset="77"/>
              </a:defRPr>
            </a:lvl1pPr>
          </a:lstStyle>
          <a:p>
            <a:fld id="{576996CD-C051-524E-B0EC-F7D3DAFC406C}" type="datetimeFigureOut">
              <a:rPr lang="nb-NO" smtClean="0"/>
              <a:pPr/>
              <a:t>17.01.2025</a:t>
            </a:fld>
            <a:endParaRPr lang="nb-NO"/>
          </a:p>
        </p:txBody>
      </p:sp>
      <p:sp>
        <p:nvSpPr>
          <p:cNvPr id="4" name="Plassholder for lysbilde 3"/>
          <p:cNvSpPr>
            <a:spLocks noGrp="1" noRot="1" noChangeAspect="1"/>
          </p:cNvSpPr>
          <p:nvPr>
            <p:ph type="sldImg" idx="2"/>
          </p:nvPr>
        </p:nvSpPr>
        <p:spPr>
          <a:xfrm>
            <a:off x="419100" y="1239838"/>
            <a:ext cx="5954713" cy="3351212"/>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79292" y="4776431"/>
            <a:ext cx="5434330" cy="3907988"/>
          </a:xfrm>
          <a:prstGeom prst="rect">
            <a:avLst/>
          </a:prstGeom>
        </p:spPr>
        <p:txBody>
          <a:bodyPr vert="horz" lIns="91440" tIns="45720" rIns="91440" bIns="45720" rtlCol="0"/>
          <a:lstStyle/>
          <a:p>
            <a:r>
              <a:rPr lang="nb-NO"/>
              <a:t>Rediger tekststiler i malen
Andre nivå
Tredje nivå
Fjerde nivå
Femte nivå</a:t>
            </a:r>
          </a:p>
        </p:txBody>
      </p:sp>
      <p:sp>
        <p:nvSpPr>
          <p:cNvPr id="6" name="Plassholder for bunntekst 5"/>
          <p:cNvSpPr>
            <a:spLocks noGrp="1"/>
          </p:cNvSpPr>
          <p:nvPr>
            <p:ph type="ftr" sz="quarter" idx="4"/>
          </p:nvPr>
        </p:nvSpPr>
        <p:spPr>
          <a:xfrm>
            <a:off x="0" y="9427076"/>
            <a:ext cx="2943596" cy="497975"/>
          </a:xfrm>
          <a:prstGeom prst="rect">
            <a:avLst/>
          </a:prstGeom>
        </p:spPr>
        <p:txBody>
          <a:bodyPr vert="horz" lIns="91440" tIns="45720" rIns="91440" bIns="45720" rtlCol="0" anchor="b"/>
          <a:lstStyle>
            <a:lvl1pPr algn="l">
              <a:defRPr sz="1200" b="0" i="0">
                <a:latin typeface="Oslo Sans Office" panose="02000000000000000000" pitchFamily="2" charset="77"/>
              </a:defRPr>
            </a:lvl1pPr>
          </a:lstStyle>
          <a:p>
            <a:endParaRPr lang="nb-NO"/>
          </a:p>
        </p:txBody>
      </p:sp>
      <p:sp>
        <p:nvSpPr>
          <p:cNvPr id="7" name="Plassholder for lysbildenummer 6"/>
          <p:cNvSpPr>
            <a:spLocks noGrp="1"/>
          </p:cNvSpPr>
          <p:nvPr>
            <p:ph type="sldNum" sz="quarter" idx="5"/>
          </p:nvPr>
        </p:nvSpPr>
        <p:spPr>
          <a:xfrm>
            <a:off x="3847745" y="9427076"/>
            <a:ext cx="2943596" cy="497975"/>
          </a:xfrm>
          <a:prstGeom prst="rect">
            <a:avLst/>
          </a:prstGeom>
        </p:spPr>
        <p:txBody>
          <a:bodyPr vert="horz" lIns="91440" tIns="45720" rIns="91440" bIns="45720" rtlCol="0" anchor="b"/>
          <a:lstStyle>
            <a:lvl1pPr algn="r">
              <a:defRPr sz="1200" b="0" i="0">
                <a:latin typeface="Oslo Sans Office" panose="02000000000000000000" pitchFamily="2" charset="77"/>
              </a:defRPr>
            </a:lvl1pPr>
          </a:lstStyle>
          <a:p>
            <a:fld id="{7DA70C78-173F-D64A-A73A-E7995BB9F680}" type="slidenum">
              <a:rPr lang="nb-NO" smtClean="0"/>
              <a:pPr/>
              <a:t>‹#›</a:t>
            </a:fld>
            <a:endParaRPr lang="nb-NO"/>
          </a:p>
        </p:txBody>
      </p:sp>
    </p:spTree>
    <p:extLst>
      <p:ext uri="{BB962C8B-B14F-4D97-AF65-F5344CB8AC3E}">
        <p14:creationId xmlns:p14="http://schemas.microsoft.com/office/powerpoint/2010/main" val="181204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slo Sans Office" panose="02000000000000000000" pitchFamily="2" charset="77"/>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2</a:t>
            </a:fld>
            <a:endParaRPr lang="nb-NO"/>
          </a:p>
        </p:txBody>
      </p:sp>
    </p:spTree>
    <p:extLst>
      <p:ext uri="{BB962C8B-B14F-4D97-AF65-F5344CB8AC3E}">
        <p14:creationId xmlns:p14="http://schemas.microsoft.com/office/powerpoint/2010/main" val="339487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96</a:t>
            </a:fld>
            <a:endParaRPr lang="nb-NO"/>
          </a:p>
        </p:txBody>
      </p:sp>
    </p:spTree>
    <p:extLst>
      <p:ext uri="{BB962C8B-B14F-4D97-AF65-F5344CB8AC3E}">
        <p14:creationId xmlns:p14="http://schemas.microsoft.com/office/powerpoint/2010/main" val="185203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6F6E-4368-10D0-832B-37A0307B669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9FC3053-FB7F-6014-64B1-0B0ADE3F8AD4}"/>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EC833366-4D22-87FB-D9A1-0C426DD49C6A}"/>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CEB6062F-03AA-0276-727A-961662A69B97}"/>
              </a:ext>
            </a:extLst>
          </p:cNvPr>
          <p:cNvSpPr>
            <a:spLocks noGrp="1"/>
          </p:cNvSpPr>
          <p:nvPr>
            <p:ph type="sldNum" sz="quarter" idx="5"/>
          </p:nvPr>
        </p:nvSpPr>
        <p:spPr/>
        <p:txBody>
          <a:bodyPr/>
          <a:lstStyle/>
          <a:p>
            <a:fld id="{7DA70C78-173F-D64A-A73A-E7995BB9F680}" type="slidenum">
              <a:rPr lang="nb-NO" smtClean="0"/>
              <a:pPr/>
              <a:t>101</a:t>
            </a:fld>
            <a:endParaRPr lang="nb-NO"/>
          </a:p>
        </p:txBody>
      </p:sp>
    </p:spTree>
    <p:extLst>
      <p:ext uri="{BB962C8B-B14F-4D97-AF65-F5344CB8AC3E}">
        <p14:creationId xmlns:p14="http://schemas.microsoft.com/office/powerpoint/2010/main" val="369978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 slags </a:t>
            </a:r>
            <a:r>
              <a:rPr lang="en-US" err="1"/>
              <a:t>liste</a:t>
            </a:r>
            <a:r>
              <a:rPr lang="en-US"/>
              <a:t> over </a:t>
            </a:r>
            <a:r>
              <a:rPr lang="en-US" err="1"/>
              <a:t>læringsmål</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104</a:t>
            </a:fld>
            <a:endParaRPr lang="nb-NO"/>
          </a:p>
        </p:txBody>
      </p:sp>
    </p:spTree>
    <p:extLst>
      <p:ext uri="{BB962C8B-B14F-4D97-AF65-F5344CB8AC3E}">
        <p14:creationId xmlns:p14="http://schemas.microsoft.com/office/powerpoint/2010/main" val="62688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err="1"/>
              <a:t>Eksempler</a:t>
            </a:r>
            <a:r>
              <a:rPr lang="en-US"/>
              <a:t> </a:t>
            </a:r>
            <a:r>
              <a:rPr lang="en-US" err="1"/>
              <a:t>på</a:t>
            </a:r>
            <a:r>
              <a:rPr lang="en-US"/>
              <a:t> </a:t>
            </a:r>
            <a:r>
              <a:rPr lang="en-US" err="1"/>
              <a:t>algoritmer</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106</a:t>
            </a:fld>
            <a:endParaRPr lang="nb-NO"/>
          </a:p>
        </p:txBody>
      </p:sp>
    </p:spTree>
    <p:extLst>
      <p:ext uri="{BB962C8B-B14F-4D97-AF65-F5344CB8AC3E}">
        <p14:creationId xmlns:p14="http://schemas.microsoft.com/office/powerpoint/2010/main" val="3976501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24E89-178B-752F-5CA5-3F66D97C3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97171-6006-5EA2-DC12-61E4628C8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808AAA-43C2-1E02-6A83-E05EC2A316EE}"/>
              </a:ext>
            </a:extLst>
          </p:cNvPr>
          <p:cNvSpPr>
            <a:spLocks noGrp="1"/>
          </p:cNvSpPr>
          <p:nvPr>
            <p:ph type="body" idx="1"/>
          </p:nvPr>
        </p:nvSpPr>
        <p:spPr/>
        <p:txBody>
          <a:bodyPr/>
          <a:lstStyle/>
          <a:p>
            <a:pPr marL="0" indent="0">
              <a:buFont typeface="Arial" panose="020B0604020202020204" pitchFamily="34" charset="0"/>
              <a:buNone/>
            </a:pPr>
            <a:r>
              <a:rPr lang="en-US" err="1"/>
              <a:t>Beregne</a:t>
            </a:r>
            <a:r>
              <a:rPr lang="en-US"/>
              <a:t>: Instagram </a:t>
            </a:r>
            <a:r>
              <a:rPr lang="en-US" err="1"/>
              <a:t>forsøker</a:t>
            </a:r>
            <a:r>
              <a:rPr lang="en-US"/>
              <a:t> </a:t>
            </a:r>
            <a:r>
              <a:rPr lang="en-US" err="1"/>
              <a:t>å</a:t>
            </a:r>
            <a:r>
              <a:rPr lang="en-US"/>
              <a:t> </a:t>
            </a:r>
            <a:r>
              <a:rPr lang="en-US" err="1"/>
              <a:t>beregne</a:t>
            </a:r>
            <a:r>
              <a:rPr lang="en-US"/>
              <a:t> om </a:t>
            </a:r>
            <a:r>
              <a:rPr lang="en-US" err="1"/>
              <a:t>denne</a:t>
            </a:r>
            <a:r>
              <a:rPr lang="en-US"/>
              <a:t> </a:t>
            </a:r>
            <a:r>
              <a:rPr lang="en-US" err="1"/>
              <a:t>hundevalpen</a:t>
            </a:r>
            <a:r>
              <a:rPr lang="en-US"/>
              <a:t> </a:t>
            </a:r>
            <a:r>
              <a:rPr lang="en-US" err="1"/>
              <a:t>vil</a:t>
            </a:r>
            <a:r>
              <a:rPr lang="en-US"/>
              <a:t> </a:t>
            </a:r>
            <a:r>
              <a:rPr lang="en-US" err="1"/>
              <a:t>greie</a:t>
            </a:r>
            <a:r>
              <a:rPr lang="en-US"/>
              <a:t> </a:t>
            </a:r>
            <a:r>
              <a:rPr lang="en-US" err="1"/>
              <a:t>å</a:t>
            </a:r>
            <a:r>
              <a:rPr lang="en-US"/>
              <a:t> lime fast </a:t>
            </a:r>
            <a:r>
              <a:rPr lang="en-US" err="1"/>
              <a:t>øynene</a:t>
            </a:r>
            <a:r>
              <a:rPr lang="en-US"/>
              <a:t> min </a:t>
            </a:r>
            <a:r>
              <a:rPr lang="en-US" err="1"/>
              <a:t>i</a:t>
            </a:r>
            <a:r>
              <a:rPr lang="en-US"/>
              <a:t> fem </a:t>
            </a:r>
            <a:r>
              <a:rPr lang="en-US" err="1"/>
              <a:t>sekunder</a:t>
            </a:r>
            <a:r>
              <a:rPr lang="en-US"/>
              <a:t> </a:t>
            </a:r>
            <a:r>
              <a:rPr lang="en-US" err="1"/>
              <a:t>til</a:t>
            </a:r>
            <a:endParaRPr lang="en-US"/>
          </a:p>
        </p:txBody>
      </p:sp>
      <p:sp>
        <p:nvSpPr>
          <p:cNvPr id="4" name="Slide Number Placeholder 3">
            <a:extLst>
              <a:ext uri="{FF2B5EF4-FFF2-40B4-BE49-F238E27FC236}">
                <a16:creationId xmlns:a16="http://schemas.microsoft.com/office/drawing/2014/main" id="{57E48D37-4E02-940F-A843-C96CF5D45D84}"/>
              </a:ext>
            </a:extLst>
          </p:cNvPr>
          <p:cNvSpPr>
            <a:spLocks noGrp="1"/>
          </p:cNvSpPr>
          <p:nvPr>
            <p:ph type="sldNum" sz="quarter" idx="5"/>
          </p:nvPr>
        </p:nvSpPr>
        <p:spPr/>
        <p:txBody>
          <a:bodyPr/>
          <a:lstStyle/>
          <a:p>
            <a:fld id="{7DA70C78-173F-D64A-A73A-E7995BB9F680}" type="slidenum">
              <a:rPr lang="nb-NO" smtClean="0"/>
              <a:pPr/>
              <a:t>107</a:t>
            </a:fld>
            <a:endParaRPr lang="nb-NO"/>
          </a:p>
        </p:txBody>
      </p:sp>
    </p:spTree>
    <p:extLst>
      <p:ext uri="{BB962C8B-B14F-4D97-AF65-F5344CB8AC3E}">
        <p14:creationId xmlns:p14="http://schemas.microsoft.com/office/powerpoint/2010/main" val="3040607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DAEF-4331-03F7-0393-AC9248D7C9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9B9F9-8522-367A-D594-2B28EC613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8C230-2106-9E62-D69F-8C450D786A1F}"/>
              </a:ext>
            </a:extLst>
          </p:cNvPr>
          <p:cNvSpPr>
            <a:spLocks noGrp="1"/>
          </p:cNvSpPr>
          <p:nvPr>
            <p:ph type="body" idx="1"/>
          </p:nvPr>
        </p:nvSpPr>
        <p:spPr/>
        <p:txBody>
          <a:bodyPr/>
          <a:lstStyle/>
          <a:p>
            <a:pPr marL="0" indent="0">
              <a:buFont typeface="Arial" panose="020B0604020202020204" pitchFamily="34" charset="0"/>
              <a:buNone/>
            </a:pPr>
            <a:r>
              <a:rPr lang="nb-NO" sz="1200">
                <a:solidFill>
                  <a:schemeClr val="bg1"/>
                </a:solidFill>
                <a:latin typeface="Chalkboard" panose="03050602040202020205" pitchFamily="66" charset="77"/>
              </a:rPr>
              <a:t>Forslag til definisjon av algoritme, på tre mestringsnivåer</a:t>
            </a:r>
          </a:p>
          <a:p>
            <a:pPr marL="0" indent="0">
              <a:buFont typeface="Arial" panose="020B0604020202020204" pitchFamily="34" charset="0"/>
              <a:buNone/>
            </a:pPr>
            <a:endParaRPr lang="nb-NO" sz="1200">
              <a:solidFill>
                <a:schemeClr val="bg1"/>
              </a:solidFill>
              <a:latin typeface="Chalkboard" panose="03050602040202020205" pitchFamily="66" charset="77"/>
            </a:endParaRPr>
          </a:p>
          <a:p>
            <a:pPr marL="0" indent="0">
              <a:buFont typeface="Arial" panose="020B0604020202020204" pitchFamily="34" charset="0"/>
              <a:buNone/>
            </a:pPr>
            <a:r>
              <a:rPr lang="nb-NO" sz="1200">
                <a:solidFill>
                  <a:schemeClr val="bg1"/>
                </a:solidFill>
                <a:latin typeface="Chalkboard" panose="03050602040202020205" pitchFamily="66" charset="77"/>
              </a:rPr>
              <a:t>Input er jo viktig:</a:t>
            </a:r>
          </a:p>
          <a:p>
            <a:pPr marL="171450" indent="-171450">
              <a:buFontTx/>
              <a:buChar char="-"/>
            </a:pPr>
            <a:r>
              <a:rPr lang="nb-NO" sz="1200">
                <a:solidFill>
                  <a:schemeClr val="bg1"/>
                </a:solidFill>
                <a:latin typeface="Chalkboard" panose="03050602040202020205" pitchFamily="66" charset="77"/>
              </a:rPr>
              <a:t>Hvilken hytte skal du til?</a:t>
            </a:r>
          </a:p>
          <a:p>
            <a:pPr marL="171450" indent="-171450">
              <a:buFontTx/>
              <a:buChar char="-"/>
            </a:pPr>
            <a:r>
              <a:rPr lang="nb-NO" sz="1200">
                <a:solidFill>
                  <a:schemeClr val="bg1"/>
                </a:solidFill>
                <a:latin typeface="Chalkboard" panose="03050602040202020205" pitchFamily="66" charset="77"/>
              </a:rPr>
              <a:t>Hvor mange skal ha vafler? Laktoseintoleranse?</a:t>
            </a:r>
          </a:p>
          <a:p>
            <a:pPr marL="171450" indent="-171450">
              <a:buFontTx/>
              <a:buChar char="-"/>
            </a:pPr>
            <a:r>
              <a:rPr lang="en-US" err="1"/>
              <a:t>Hva</a:t>
            </a:r>
            <a:r>
              <a:rPr lang="en-US"/>
              <a:t> er </a:t>
            </a:r>
            <a:r>
              <a:rPr lang="en-US" err="1"/>
              <a:t>radien</a:t>
            </a:r>
            <a:r>
              <a:rPr lang="en-US"/>
              <a:t> </a:t>
            </a:r>
            <a:r>
              <a:rPr lang="en-US" err="1"/>
              <a:t>på</a:t>
            </a:r>
            <a:r>
              <a:rPr lang="en-US"/>
              <a:t> </a:t>
            </a:r>
            <a:r>
              <a:rPr lang="en-US" err="1"/>
              <a:t>sirkelen</a:t>
            </a:r>
            <a:r>
              <a:rPr lang="en-US"/>
              <a:t> du </a:t>
            </a:r>
            <a:r>
              <a:rPr lang="en-US" err="1"/>
              <a:t>ønsker</a:t>
            </a:r>
            <a:r>
              <a:rPr lang="en-US"/>
              <a:t> </a:t>
            </a:r>
            <a:r>
              <a:rPr lang="en-US" err="1"/>
              <a:t>å</a:t>
            </a:r>
            <a:r>
              <a:rPr lang="en-US"/>
              <a:t> </a:t>
            </a:r>
            <a:r>
              <a:rPr lang="en-US" err="1"/>
              <a:t>finne</a:t>
            </a:r>
            <a:r>
              <a:rPr lang="en-US"/>
              <a:t> </a:t>
            </a:r>
            <a:r>
              <a:rPr lang="en-US" err="1"/>
              <a:t>omkretsen</a:t>
            </a:r>
            <a:r>
              <a:rPr lang="en-US"/>
              <a:t> </a:t>
            </a:r>
            <a:r>
              <a:rPr lang="en-US" err="1"/>
              <a:t>på</a:t>
            </a:r>
            <a:r>
              <a:rPr lang="en-US"/>
              <a:t>?</a:t>
            </a:r>
          </a:p>
        </p:txBody>
      </p:sp>
      <p:sp>
        <p:nvSpPr>
          <p:cNvPr id="4" name="Slide Number Placeholder 3">
            <a:extLst>
              <a:ext uri="{FF2B5EF4-FFF2-40B4-BE49-F238E27FC236}">
                <a16:creationId xmlns:a16="http://schemas.microsoft.com/office/drawing/2014/main" id="{E1DD09D3-C0D7-1978-3B66-1B43E1E1097A}"/>
              </a:ext>
            </a:extLst>
          </p:cNvPr>
          <p:cNvSpPr>
            <a:spLocks noGrp="1"/>
          </p:cNvSpPr>
          <p:nvPr>
            <p:ph type="sldNum" sz="quarter" idx="5"/>
          </p:nvPr>
        </p:nvSpPr>
        <p:spPr/>
        <p:txBody>
          <a:bodyPr/>
          <a:lstStyle/>
          <a:p>
            <a:fld id="{7DA70C78-173F-D64A-A73A-E7995BB9F680}" type="slidenum">
              <a:rPr lang="nb-NO" smtClean="0"/>
              <a:pPr/>
              <a:t>108</a:t>
            </a:fld>
            <a:endParaRPr lang="nb-NO"/>
          </a:p>
        </p:txBody>
      </p:sp>
    </p:spTree>
    <p:extLst>
      <p:ext uri="{BB962C8B-B14F-4D97-AF65-F5344CB8AC3E}">
        <p14:creationId xmlns:p14="http://schemas.microsoft.com/office/powerpoint/2010/main" val="2997836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566B6-B2CC-91C1-E3AD-13FC1B755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24E72-A149-699B-E012-870A79B39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EE75F6-DBAA-2597-C569-99D5CB57D6C7}"/>
              </a:ext>
            </a:extLst>
          </p:cNvPr>
          <p:cNvSpPr>
            <a:spLocks noGrp="1"/>
          </p:cNvSpPr>
          <p:nvPr>
            <p:ph type="body" idx="1"/>
          </p:nvPr>
        </p:nvSpPr>
        <p:spPr/>
        <p:txBody>
          <a:bodyPr/>
          <a:lstStyle/>
          <a:p>
            <a:pPr marL="457200" indent="-45720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20BD1D1B-C3E7-7DC2-6E8E-D61270719863}"/>
              </a:ext>
            </a:extLst>
          </p:cNvPr>
          <p:cNvSpPr>
            <a:spLocks noGrp="1"/>
          </p:cNvSpPr>
          <p:nvPr>
            <p:ph type="sldNum" sz="quarter" idx="5"/>
          </p:nvPr>
        </p:nvSpPr>
        <p:spPr/>
        <p:txBody>
          <a:bodyPr/>
          <a:lstStyle/>
          <a:p>
            <a:fld id="{7DA70C78-173F-D64A-A73A-E7995BB9F680}" type="slidenum">
              <a:rPr lang="nb-NO" smtClean="0"/>
              <a:pPr/>
              <a:t>109</a:t>
            </a:fld>
            <a:endParaRPr lang="nb-NO"/>
          </a:p>
        </p:txBody>
      </p:sp>
    </p:spTree>
    <p:extLst>
      <p:ext uri="{BB962C8B-B14F-4D97-AF65-F5344CB8AC3E}">
        <p14:creationId xmlns:p14="http://schemas.microsoft.com/office/powerpoint/2010/main" val="3788144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110</a:t>
            </a:fld>
            <a:endParaRPr lang="nb-NO"/>
          </a:p>
        </p:txBody>
      </p:sp>
    </p:spTree>
    <p:extLst>
      <p:ext uri="{BB962C8B-B14F-4D97-AF65-F5344CB8AC3E}">
        <p14:creationId xmlns:p14="http://schemas.microsoft.com/office/powerpoint/2010/main" val="288946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 Smith </a:t>
            </a:r>
            <a:r>
              <a:rPr lang="en-US" err="1"/>
              <a:t>og</a:t>
            </a:r>
            <a:r>
              <a:rPr lang="en-US"/>
              <a:t> Charles Darwin</a:t>
            </a:r>
          </a:p>
        </p:txBody>
      </p:sp>
      <p:sp>
        <p:nvSpPr>
          <p:cNvPr id="4" name="Slide Number Placeholder 3"/>
          <p:cNvSpPr>
            <a:spLocks noGrp="1"/>
          </p:cNvSpPr>
          <p:nvPr>
            <p:ph type="sldNum" sz="quarter" idx="5"/>
          </p:nvPr>
        </p:nvSpPr>
        <p:spPr/>
        <p:txBody>
          <a:bodyPr/>
          <a:lstStyle/>
          <a:p>
            <a:fld id="{7DA70C78-173F-D64A-A73A-E7995BB9F680}" type="slidenum">
              <a:rPr lang="nb-NO" smtClean="0"/>
              <a:pPr/>
              <a:t>111</a:t>
            </a:fld>
            <a:endParaRPr lang="nb-NO"/>
          </a:p>
        </p:txBody>
      </p:sp>
    </p:spTree>
    <p:extLst>
      <p:ext uri="{BB962C8B-B14F-4D97-AF65-F5344CB8AC3E}">
        <p14:creationId xmlns:p14="http://schemas.microsoft.com/office/powerpoint/2010/main" val="2021228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Unknown fact: Adam </a:t>
            </a:r>
            <a:r>
              <a:rPr lang="en-US" err="1"/>
              <a:t>og</a:t>
            </a:r>
            <a:r>
              <a:rPr lang="en-US"/>
              <a:t> Charles var </a:t>
            </a:r>
            <a:r>
              <a:rPr lang="en-US" err="1"/>
              <a:t>kjærster</a:t>
            </a:r>
            <a:r>
              <a:rPr lang="en-US"/>
              <a:t> &lt;3</a:t>
            </a:r>
          </a:p>
          <a:p>
            <a:r>
              <a:rPr lang="en-US"/>
              <a:t>Bilder </a:t>
            </a:r>
            <a:r>
              <a:rPr lang="en-US" err="1"/>
              <a:t>lyver</a:t>
            </a:r>
            <a:r>
              <a:rPr lang="en-US"/>
              <a:t> </a:t>
            </a:r>
            <a:r>
              <a:rPr lang="en-US" err="1"/>
              <a:t>ikke</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112</a:t>
            </a:fld>
            <a:endParaRPr lang="nb-NO"/>
          </a:p>
        </p:txBody>
      </p:sp>
    </p:spTree>
    <p:extLst>
      <p:ext uri="{BB962C8B-B14F-4D97-AF65-F5344CB8AC3E}">
        <p14:creationId xmlns:p14="http://schemas.microsoft.com/office/powerpoint/2010/main" val="159427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Laget med kode herfra: https://github.com/haraldzeiglerjobb/IT2ELV2425HZ/blob/main/Kunstig%20intelligens/neural_net_main.py</a:t>
            </a:r>
          </a:p>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13</a:t>
            </a:fld>
            <a:endParaRPr lang="nb-NO"/>
          </a:p>
        </p:txBody>
      </p:sp>
    </p:spTree>
    <p:extLst>
      <p:ext uri="{BB962C8B-B14F-4D97-AF65-F5344CB8AC3E}">
        <p14:creationId xmlns:p14="http://schemas.microsoft.com/office/powerpoint/2010/main" val="2534029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Nå</a:t>
            </a:r>
            <a:r>
              <a:rPr lang="en-US"/>
              <a:t> </a:t>
            </a:r>
            <a:r>
              <a:rPr lang="en-US" err="1"/>
              <a:t>vil</a:t>
            </a:r>
            <a:r>
              <a:rPr lang="en-US"/>
              <a:t> vi </a:t>
            </a:r>
            <a:r>
              <a:rPr lang="en-US" err="1"/>
              <a:t>forbedre</a:t>
            </a:r>
            <a:r>
              <a:rPr lang="en-US"/>
              <a:t> </a:t>
            </a:r>
            <a:r>
              <a:rPr lang="en-US" err="1"/>
              <a:t>en</a:t>
            </a:r>
            <a:r>
              <a:rPr lang="en-US"/>
              <a:t> </a:t>
            </a:r>
            <a:r>
              <a:rPr lang="en-US" err="1"/>
              <a:t>algoritme</a:t>
            </a:r>
            <a:r>
              <a:rPr lang="en-US"/>
              <a:t>.</a:t>
            </a:r>
          </a:p>
          <a:p>
            <a:endParaRPr lang="en-US"/>
          </a:p>
          <a:p>
            <a:r>
              <a:rPr lang="en-US" err="1"/>
              <a:t>Hvis</a:t>
            </a:r>
            <a:r>
              <a:rPr lang="en-US"/>
              <a:t> du er </a:t>
            </a:r>
            <a:r>
              <a:rPr lang="en-US" err="1"/>
              <a:t>gud</a:t>
            </a:r>
            <a:r>
              <a:rPr lang="en-US"/>
              <a:t>, </a:t>
            </a:r>
            <a:r>
              <a:rPr lang="en-US" err="1"/>
              <a:t>forstår</a:t>
            </a:r>
            <a:r>
              <a:rPr lang="en-US"/>
              <a:t> du alle </a:t>
            </a:r>
            <a:r>
              <a:rPr lang="en-US" err="1"/>
              <a:t>sammenhenger</a:t>
            </a:r>
            <a:r>
              <a:rPr lang="en-US"/>
              <a:t>. Du </a:t>
            </a:r>
            <a:r>
              <a:rPr lang="en-US" err="1"/>
              <a:t>kan</a:t>
            </a:r>
            <a:r>
              <a:rPr lang="en-US"/>
              <a:t> </a:t>
            </a:r>
            <a:r>
              <a:rPr lang="en-US" err="1"/>
              <a:t>gå</a:t>
            </a:r>
            <a:r>
              <a:rPr lang="en-US"/>
              <a:t> inn </a:t>
            </a:r>
            <a:r>
              <a:rPr lang="en-US" err="1"/>
              <a:t>og</a:t>
            </a:r>
            <a:r>
              <a:rPr lang="en-US"/>
              <a:t> </a:t>
            </a:r>
            <a:r>
              <a:rPr lang="en-US" err="1"/>
              <a:t>endre</a:t>
            </a:r>
            <a:r>
              <a:rPr lang="en-US"/>
              <a:t> </a:t>
            </a:r>
            <a:r>
              <a:rPr lang="en-US" err="1"/>
              <a:t>spesifikke</a:t>
            </a:r>
            <a:r>
              <a:rPr lang="en-US"/>
              <a:t> </a:t>
            </a:r>
            <a:r>
              <a:rPr lang="en-US" err="1"/>
              <a:t>instruksjoner</a:t>
            </a:r>
            <a:r>
              <a:rPr lang="en-US"/>
              <a:t>, </a:t>
            </a:r>
            <a:r>
              <a:rPr lang="en-US" err="1"/>
              <a:t>og</a:t>
            </a:r>
            <a:r>
              <a:rPr lang="en-US"/>
              <a:t> </a:t>
            </a:r>
            <a:r>
              <a:rPr lang="en-US" err="1"/>
              <a:t>vite</a:t>
            </a:r>
            <a:r>
              <a:rPr lang="en-US"/>
              <a:t> at det var </a:t>
            </a:r>
            <a:r>
              <a:rPr lang="en-US" err="1"/>
              <a:t>akkurat</a:t>
            </a:r>
            <a:r>
              <a:rPr lang="en-US"/>
              <a:t> den </a:t>
            </a:r>
            <a:r>
              <a:rPr lang="en-US" err="1"/>
              <a:t>endingen</a:t>
            </a:r>
            <a:r>
              <a:rPr lang="en-US"/>
              <a:t> </a:t>
            </a:r>
            <a:r>
              <a:rPr lang="en-US" err="1"/>
              <a:t>som</a:t>
            </a:r>
            <a:r>
              <a:rPr lang="en-US"/>
              <a:t> </a:t>
            </a:r>
            <a:r>
              <a:rPr lang="en-US" err="1"/>
              <a:t>skulle</a:t>
            </a:r>
            <a:r>
              <a:rPr lang="en-US"/>
              <a:t> </a:t>
            </a:r>
            <a:r>
              <a:rPr lang="en-US" err="1"/>
              <a:t>til</a:t>
            </a:r>
            <a:r>
              <a:rPr lang="en-US"/>
              <a:t> for </a:t>
            </a:r>
            <a:r>
              <a:rPr lang="en-US" err="1"/>
              <a:t>å</a:t>
            </a:r>
            <a:r>
              <a:rPr lang="en-US"/>
              <a:t> </a:t>
            </a:r>
            <a:r>
              <a:rPr lang="en-US" err="1"/>
              <a:t>få</a:t>
            </a:r>
            <a:r>
              <a:rPr lang="en-US"/>
              <a:t> </a:t>
            </a:r>
            <a:r>
              <a:rPr lang="en-US" err="1"/>
              <a:t>ønsket</a:t>
            </a:r>
            <a:r>
              <a:rPr lang="en-US"/>
              <a:t> </a:t>
            </a:r>
            <a:r>
              <a:rPr lang="en-US" err="1"/>
              <a:t>resultat</a:t>
            </a:r>
            <a:r>
              <a:rPr lang="en-US"/>
              <a:t>.</a:t>
            </a:r>
          </a:p>
          <a:p>
            <a:endParaRPr lang="en-US"/>
          </a:p>
          <a:p>
            <a:r>
              <a:rPr lang="en-US"/>
              <a:t>Det er </a:t>
            </a:r>
            <a:r>
              <a:rPr lang="en-US" err="1"/>
              <a:t>ikke</a:t>
            </a:r>
            <a:r>
              <a:rPr lang="en-US"/>
              <a:t> </a:t>
            </a:r>
            <a:r>
              <a:rPr lang="en-US" err="1"/>
              <a:t>alltid</a:t>
            </a:r>
            <a:r>
              <a:rPr lang="en-US"/>
              <a:t> vi </a:t>
            </a:r>
            <a:r>
              <a:rPr lang="en-US" err="1"/>
              <a:t>forstår</a:t>
            </a:r>
            <a:r>
              <a:rPr lang="en-US"/>
              <a:t> alt vi </a:t>
            </a:r>
            <a:r>
              <a:rPr lang="en-US" err="1"/>
              <a:t>prøver</a:t>
            </a:r>
            <a:r>
              <a:rPr lang="en-US"/>
              <a:t> </a:t>
            </a:r>
            <a:r>
              <a:rPr lang="en-US" err="1"/>
              <a:t>å</a:t>
            </a:r>
            <a:r>
              <a:rPr lang="en-US"/>
              <a:t> </a:t>
            </a:r>
            <a:r>
              <a:rPr lang="en-US" err="1"/>
              <a:t>få</a:t>
            </a:r>
            <a:r>
              <a:rPr lang="en-US"/>
              <a:t> </a:t>
            </a:r>
            <a:r>
              <a:rPr lang="en-US" err="1"/>
              <a:t>til</a:t>
            </a:r>
            <a:r>
              <a:rPr lang="en-US"/>
              <a:t>.</a:t>
            </a:r>
          </a:p>
        </p:txBody>
      </p:sp>
      <p:sp>
        <p:nvSpPr>
          <p:cNvPr id="4" name="Slide Number Placeholder 3"/>
          <p:cNvSpPr>
            <a:spLocks noGrp="1"/>
          </p:cNvSpPr>
          <p:nvPr>
            <p:ph type="sldNum" sz="quarter" idx="5"/>
          </p:nvPr>
        </p:nvSpPr>
        <p:spPr/>
        <p:txBody>
          <a:bodyPr/>
          <a:lstStyle/>
          <a:p>
            <a:fld id="{7DA70C78-173F-D64A-A73A-E7995BB9F680}" type="slidenum">
              <a:rPr lang="nb-NO" smtClean="0"/>
              <a:pPr/>
              <a:t>115</a:t>
            </a:fld>
            <a:endParaRPr lang="nb-NO"/>
          </a:p>
        </p:txBody>
      </p:sp>
    </p:spTree>
    <p:extLst>
      <p:ext uri="{BB962C8B-B14F-4D97-AF65-F5344CB8AC3E}">
        <p14:creationId xmlns:p14="http://schemas.microsoft.com/office/powerpoint/2010/main" val="2608772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Eksempel: </a:t>
            </a:r>
            <a:r>
              <a:rPr lang="en-US" err="1"/>
              <a:t>Vaflene</a:t>
            </a:r>
            <a:r>
              <a:rPr lang="en-US"/>
              <a:t> er </a:t>
            </a:r>
            <a:r>
              <a:rPr lang="en-US" err="1"/>
              <a:t>ikke</a:t>
            </a:r>
            <a:r>
              <a:rPr lang="en-US"/>
              <a:t> </a:t>
            </a:r>
            <a:r>
              <a:rPr lang="en-US" err="1"/>
              <a:t>søte</a:t>
            </a:r>
            <a:r>
              <a:rPr lang="en-US"/>
              <a:t> </a:t>
            </a:r>
            <a:r>
              <a:rPr lang="en-US" err="1"/>
              <a:t>nok</a:t>
            </a:r>
            <a:endParaRPr lang="en-US"/>
          </a:p>
          <a:p>
            <a:pPr marL="228600" indent="-228600">
              <a:buAutoNum type="arabicPeriod"/>
            </a:pPr>
            <a:r>
              <a:rPr lang="en-US"/>
              <a:t>Ha </a:t>
            </a:r>
            <a:r>
              <a:rPr lang="en-US" err="1"/>
              <a:t>i</a:t>
            </a:r>
            <a:r>
              <a:rPr lang="en-US"/>
              <a:t> </a:t>
            </a:r>
            <a:r>
              <a:rPr lang="en-US" err="1"/>
              <a:t>mer</a:t>
            </a:r>
            <a:r>
              <a:rPr lang="en-US"/>
              <a:t> </a:t>
            </a:r>
            <a:r>
              <a:rPr lang="en-US" err="1"/>
              <a:t>sukker</a:t>
            </a:r>
            <a:r>
              <a:rPr lang="en-US"/>
              <a:t> </a:t>
            </a:r>
            <a:r>
              <a:rPr lang="en-US" err="1"/>
              <a:t>neste</a:t>
            </a:r>
            <a:r>
              <a:rPr lang="en-US"/>
              <a:t> gang</a:t>
            </a:r>
          </a:p>
          <a:p>
            <a:pPr marL="228600" indent="-228600">
              <a:buAutoNum type="arabicPeriod"/>
            </a:pPr>
            <a:r>
              <a:rPr lang="en-US"/>
              <a:t>Aner </a:t>
            </a:r>
            <a:r>
              <a:rPr lang="en-US" err="1"/>
              <a:t>ikke</a:t>
            </a:r>
            <a:r>
              <a:rPr lang="en-US"/>
              <a:t> </a:t>
            </a:r>
            <a:r>
              <a:rPr lang="en-US" err="1"/>
              <a:t>hva</a:t>
            </a:r>
            <a:r>
              <a:rPr lang="en-US"/>
              <a:t> </a:t>
            </a:r>
            <a:r>
              <a:rPr lang="en-US" err="1"/>
              <a:t>som</a:t>
            </a:r>
            <a:r>
              <a:rPr lang="en-US"/>
              <a:t> </a:t>
            </a:r>
            <a:r>
              <a:rPr lang="en-US" err="1"/>
              <a:t>gjør</a:t>
            </a:r>
            <a:r>
              <a:rPr lang="en-US"/>
              <a:t> </a:t>
            </a:r>
            <a:r>
              <a:rPr lang="en-US" err="1"/>
              <a:t>vafler</a:t>
            </a:r>
            <a:r>
              <a:rPr lang="en-US"/>
              <a:t> </a:t>
            </a:r>
            <a:r>
              <a:rPr lang="en-US" err="1"/>
              <a:t>søte</a:t>
            </a:r>
            <a:r>
              <a:rPr lang="en-US"/>
              <a:t>, </a:t>
            </a:r>
            <a:r>
              <a:rPr lang="en-US" err="1"/>
              <a:t>randomisér</a:t>
            </a:r>
            <a:r>
              <a:rPr lang="en-US"/>
              <a:t> alt </a:t>
            </a:r>
            <a:r>
              <a:rPr lang="en-US" err="1"/>
              <a:t>og</a:t>
            </a:r>
            <a:r>
              <a:rPr lang="en-US"/>
              <a:t> </a:t>
            </a:r>
            <a:r>
              <a:rPr lang="en-US" err="1"/>
              <a:t>evaluér</a:t>
            </a:r>
            <a:endParaRPr lang="en-US"/>
          </a:p>
          <a:p>
            <a:pPr marL="228600" indent="-228600">
              <a:buAutoNum type="arabicPeriod"/>
            </a:pPr>
            <a:r>
              <a:rPr lang="en-US"/>
              <a:t>Lag mange random batcher med </a:t>
            </a:r>
            <a:r>
              <a:rPr lang="en-US" err="1"/>
              <a:t>røre</a:t>
            </a:r>
            <a:r>
              <a:rPr lang="en-US"/>
              <a:t>, </a:t>
            </a:r>
            <a:r>
              <a:rPr lang="en-US" err="1"/>
              <a:t>evaluér</a:t>
            </a:r>
            <a:r>
              <a:rPr lang="en-US"/>
              <a:t>, </a:t>
            </a:r>
            <a:r>
              <a:rPr lang="en-US" err="1"/>
              <a:t>til</a:t>
            </a:r>
            <a:r>
              <a:rPr lang="en-US"/>
              <a:t> </a:t>
            </a:r>
            <a:r>
              <a:rPr lang="en-US" err="1"/>
              <a:t>neste</a:t>
            </a:r>
            <a:r>
              <a:rPr lang="en-US"/>
              <a:t> gang, lag </a:t>
            </a:r>
            <a:r>
              <a:rPr lang="en-US" err="1"/>
              <a:t>oppskrifter</a:t>
            </a:r>
            <a:r>
              <a:rPr lang="en-US"/>
              <a:t> </a:t>
            </a:r>
            <a:r>
              <a:rPr lang="en-US" err="1"/>
              <a:t>basert</a:t>
            </a:r>
            <a:r>
              <a:rPr lang="en-US"/>
              <a:t> </a:t>
            </a:r>
            <a:r>
              <a:rPr lang="en-US" err="1"/>
              <a:t>på</a:t>
            </a:r>
            <a:r>
              <a:rPr lang="en-US"/>
              <a:t> den </a:t>
            </a:r>
            <a:r>
              <a:rPr lang="en-US" err="1"/>
              <a:t>beste</a:t>
            </a:r>
            <a:r>
              <a:rPr lang="en-US"/>
              <a:t> </a:t>
            </a:r>
            <a:r>
              <a:rPr lang="en-US" err="1"/>
              <a:t>oppskriften</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116</a:t>
            </a:fld>
            <a:endParaRPr lang="nb-NO"/>
          </a:p>
        </p:txBody>
      </p:sp>
    </p:spTree>
    <p:extLst>
      <p:ext uri="{BB962C8B-B14F-4D97-AF65-F5344CB8AC3E}">
        <p14:creationId xmlns:p14="http://schemas.microsoft.com/office/powerpoint/2010/main" val="1879849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Noen</a:t>
            </a:r>
            <a:r>
              <a:rPr lang="en-US"/>
              <a:t> ganger </a:t>
            </a:r>
            <a:r>
              <a:rPr lang="en-US" err="1"/>
              <a:t>vanskelig</a:t>
            </a:r>
            <a:r>
              <a:rPr lang="en-US"/>
              <a:t> </a:t>
            </a:r>
            <a:r>
              <a:rPr lang="en-US" err="1"/>
              <a:t>å</a:t>
            </a:r>
            <a:r>
              <a:rPr lang="en-US"/>
              <a:t> </a:t>
            </a:r>
            <a:r>
              <a:rPr lang="en-US" err="1"/>
              <a:t>forstå</a:t>
            </a:r>
            <a:r>
              <a:rPr lang="en-US"/>
              <a:t> et system </a:t>
            </a:r>
            <a:r>
              <a:rPr lang="en-US" err="1"/>
              <a:t>nok</a:t>
            </a:r>
            <a:r>
              <a:rPr lang="en-US"/>
              <a:t> </a:t>
            </a:r>
            <a:r>
              <a:rPr lang="en-US" err="1"/>
              <a:t>til</a:t>
            </a:r>
            <a:r>
              <a:rPr lang="en-US"/>
              <a:t> </a:t>
            </a:r>
            <a:r>
              <a:rPr lang="en-US" err="1"/>
              <a:t>å</a:t>
            </a:r>
            <a:r>
              <a:rPr lang="en-US"/>
              <a:t> </a:t>
            </a:r>
            <a:r>
              <a:rPr lang="en-US" err="1"/>
              <a:t>gjøre</a:t>
            </a:r>
            <a:r>
              <a:rPr lang="en-US"/>
              <a:t> </a:t>
            </a:r>
            <a:r>
              <a:rPr lang="en-US" err="1"/>
              <a:t>smarte</a:t>
            </a:r>
            <a:r>
              <a:rPr lang="en-US"/>
              <a:t>, </a:t>
            </a:r>
            <a:r>
              <a:rPr lang="en-US" err="1"/>
              <a:t>spesifikke</a:t>
            </a:r>
            <a:r>
              <a:rPr lang="en-US"/>
              <a:t> </a:t>
            </a:r>
            <a:r>
              <a:rPr lang="en-US" err="1"/>
              <a:t>endringer</a:t>
            </a:r>
            <a:endParaRPr lang="en-US"/>
          </a:p>
          <a:p>
            <a:r>
              <a:rPr lang="en-US"/>
              <a:t>Se </a:t>
            </a:r>
            <a:r>
              <a:rPr lang="en-US" err="1"/>
              <a:t>til</a:t>
            </a:r>
            <a:r>
              <a:rPr lang="en-US"/>
              <a:t> </a:t>
            </a:r>
            <a:r>
              <a:rPr lang="en-US" err="1"/>
              <a:t>naturen</a:t>
            </a:r>
            <a:endParaRPr lang="en-US"/>
          </a:p>
          <a:p>
            <a:r>
              <a:rPr lang="en-US"/>
              <a:t>Gener er </a:t>
            </a:r>
            <a:r>
              <a:rPr lang="en-US" err="1"/>
              <a:t>oppskrifter</a:t>
            </a:r>
            <a:r>
              <a:rPr lang="en-US"/>
              <a:t>, </a:t>
            </a:r>
            <a:r>
              <a:rPr lang="en-US" err="1"/>
              <a:t>skrevet</a:t>
            </a:r>
            <a:r>
              <a:rPr lang="en-US"/>
              <a:t> med </a:t>
            </a:r>
            <a:r>
              <a:rPr lang="en-US" err="1"/>
              <a:t>kjemi</a:t>
            </a:r>
            <a:endParaRPr lang="en-US"/>
          </a:p>
          <a:p>
            <a:r>
              <a:rPr lang="en-US" err="1"/>
              <a:t>Reproduksjon</a:t>
            </a:r>
            <a:r>
              <a:rPr lang="en-US"/>
              <a:t> </a:t>
            </a:r>
            <a:r>
              <a:rPr lang="en-US" err="1"/>
              <a:t>introduserer</a:t>
            </a:r>
            <a:r>
              <a:rPr lang="en-US"/>
              <a:t> </a:t>
            </a:r>
            <a:r>
              <a:rPr lang="en-US" err="1"/>
              <a:t>tilfeldigheter</a:t>
            </a:r>
            <a:r>
              <a:rPr lang="en-US"/>
              <a:t> (</a:t>
            </a:r>
            <a:r>
              <a:rPr lang="en-US" err="1"/>
              <a:t>mutasjoner</a:t>
            </a:r>
            <a:r>
              <a:rPr lang="en-US"/>
              <a:t>, </a:t>
            </a:r>
            <a:r>
              <a:rPr lang="en-US" err="1"/>
              <a:t>overkrysning</a:t>
            </a:r>
            <a:r>
              <a:rPr lang="en-US"/>
              <a:t>)</a:t>
            </a:r>
          </a:p>
          <a:p>
            <a:r>
              <a:rPr lang="en-US"/>
              <a:t>Livet v/</a:t>
            </a:r>
            <a:r>
              <a:rPr lang="en-US" err="1"/>
              <a:t>naturlig</a:t>
            </a:r>
            <a:r>
              <a:rPr lang="en-US"/>
              <a:t> </a:t>
            </a:r>
            <a:r>
              <a:rPr lang="en-US" err="1"/>
              <a:t>seleksjon</a:t>
            </a:r>
            <a:r>
              <a:rPr lang="en-US"/>
              <a:t> </a:t>
            </a:r>
            <a:r>
              <a:rPr lang="en-US" err="1"/>
              <a:t>evaluerer</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117</a:t>
            </a:fld>
            <a:endParaRPr lang="nb-NO"/>
          </a:p>
        </p:txBody>
      </p:sp>
    </p:spTree>
    <p:extLst>
      <p:ext uri="{BB962C8B-B14F-4D97-AF65-F5344CB8AC3E}">
        <p14:creationId xmlns:p14="http://schemas.microsoft.com/office/powerpoint/2010/main" val="1482806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Genetisk</a:t>
            </a:r>
            <a:r>
              <a:rPr lang="en-US"/>
              <a:t> </a:t>
            </a:r>
            <a:r>
              <a:rPr lang="en-US" err="1"/>
              <a:t>algoritme</a:t>
            </a:r>
            <a:r>
              <a:rPr lang="en-US"/>
              <a:t>, </a:t>
            </a:r>
            <a:r>
              <a:rPr lang="en-US" err="1"/>
              <a:t>vaffel</a:t>
            </a:r>
            <a:r>
              <a:rPr lang="en-US"/>
              <a:t>-emoji-</a:t>
            </a:r>
            <a:r>
              <a:rPr lang="en-US" err="1"/>
              <a:t>eksempelet</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118</a:t>
            </a:fld>
            <a:endParaRPr lang="nb-NO"/>
          </a:p>
        </p:txBody>
      </p:sp>
    </p:spTree>
    <p:extLst>
      <p:ext uri="{BB962C8B-B14F-4D97-AF65-F5344CB8AC3E}">
        <p14:creationId xmlns:p14="http://schemas.microsoft.com/office/powerpoint/2010/main" val="1121479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119</a:t>
            </a:fld>
            <a:endParaRPr lang="nb-NO"/>
          </a:p>
        </p:txBody>
      </p:sp>
    </p:spTree>
    <p:extLst>
      <p:ext uri="{BB962C8B-B14F-4D97-AF65-F5344CB8AC3E}">
        <p14:creationId xmlns:p14="http://schemas.microsoft.com/office/powerpoint/2010/main" val="3417386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117CD-DC68-95A4-05E9-97BACA581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BD15D-6DA0-D57F-53ED-8840B87E2F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1BBA2C-CFD1-2F2A-D6B4-053CF9F7DFFD}"/>
              </a:ext>
            </a:extLst>
          </p:cNvPr>
          <p:cNvSpPr>
            <a:spLocks noGrp="1"/>
          </p:cNvSpPr>
          <p:nvPr>
            <p:ph type="body" idx="1"/>
          </p:nvPr>
        </p:nvSpPr>
        <p:spPr/>
        <p:txBody>
          <a:bodyPr/>
          <a:lstStyle/>
          <a:p>
            <a:r>
              <a:rPr lang="en-US" err="1"/>
              <a:t>Noen</a:t>
            </a:r>
            <a:r>
              <a:rPr lang="en-US"/>
              <a:t> ganger </a:t>
            </a:r>
            <a:r>
              <a:rPr lang="en-US" err="1"/>
              <a:t>vanskelig</a:t>
            </a:r>
            <a:r>
              <a:rPr lang="en-US"/>
              <a:t> </a:t>
            </a:r>
            <a:r>
              <a:rPr lang="en-US" err="1"/>
              <a:t>å</a:t>
            </a:r>
            <a:r>
              <a:rPr lang="en-US"/>
              <a:t> </a:t>
            </a:r>
            <a:r>
              <a:rPr lang="en-US" err="1"/>
              <a:t>forstå</a:t>
            </a:r>
            <a:r>
              <a:rPr lang="en-US"/>
              <a:t> et system </a:t>
            </a:r>
            <a:r>
              <a:rPr lang="en-US" err="1"/>
              <a:t>nok</a:t>
            </a:r>
            <a:r>
              <a:rPr lang="en-US"/>
              <a:t> </a:t>
            </a:r>
            <a:r>
              <a:rPr lang="en-US" err="1"/>
              <a:t>til</a:t>
            </a:r>
            <a:r>
              <a:rPr lang="en-US"/>
              <a:t> </a:t>
            </a:r>
            <a:r>
              <a:rPr lang="en-US" err="1"/>
              <a:t>å</a:t>
            </a:r>
            <a:r>
              <a:rPr lang="en-US"/>
              <a:t> </a:t>
            </a:r>
            <a:r>
              <a:rPr lang="en-US" err="1"/>
              <a:t>gjøre</a:t>
            </a:r>
            <a:r>
              <a:rPr lang="en-US"/>
              <a:t> </a:t>
            </a:r>
            <a:r>
              <a:rPr lang="en-US" err="1"/>
              <a:t>smarte</a:t>
            </a:r>
            <a:r>
              <a:rPr lang="en-US"/>
              <a:t>, </a:t>
            </a:r>
            <a:r>
              <a:rPr lang="en-US" err="1"/>
              <a:t>spesifikke</a:t>
            </a:r>
            <a:r>
              <a:rPr lang="en-US"/>
              <a:t> </a:t>
            </a:r>
            <a:r>
              <a:rPr lang="en-US" err="1"/>
              <a:t>endringer</a:t>
            </a:r>
            <a:endParaRPr lang="en-US"/>
          </a:p>
          <a:p>
            <a:r>
              <a:rPr lang="en-US"/>
              <a:t>Se </a:t>
            </a:r>
            <a:r>
              <a:rPr lang="en-US" err="1"/>
              <a:t>til</a:t>
            </a:r>
            <a:r>
              <a:rPr lang="en-US"/>
              <a:t> </a:t>
            </a:r>
            <a:r>
              <a:rPr lang="en-US" err="1"/>
              <a:t>naturen</a:t>
            </a:r>
            <a:endParaRPr lang="en-US"/>
          </a:p>
          <a:p>
            <a:r>
              <a:rPr lang="en-US"/>
              <a:t>Gener er </a:t>
            </a:r>
            <a:r>
              <a:rPr lang="en-US" err="1"/>
              <a:t>oppskrifter</a:t>
            </a:r>
            <a:r>
              <a:rPr lang="en-US"/>
              <a:t>, </a:t>
            </a:r>
            <a:r>
              <a:rPr lang="en-US" err="1"/>
              <a:t>skrevet</a:t>
            </a:r>
            <a:r>
              <a:rPr lang="en-US"/>
              <a:t> med </a:t>
            </a:r>
            <a:r>
              <a:rPr lang="en-US" err="1"/>
              <a:t>kjemi</a:t>
            </a:r>
            <a:endParaRPr lang="en-US"/>
          </a:p>
          <a:p>
            <a:r>
              <a:rPr lang="en-US" err="1"/>
              <a:t>Reproduksjon</a:t>
            </a:r>
            <a:r>
              <a:rPr lang="en-US"/>
              <a:t> </a:t>
            </a:r>
            <a:r>
              <a:rPr lang="en-US" err="1"/>
              <a:t>introduserer</a:t>
            </a:r>
            <a:r>
              <a:rPr lang="en-US"/>
              <a:t> </a:t>
            </a:r>
            <a:r>
              <a:rPr lang="en-US" err="1"/>
              <a:t>tilfeldigheter</a:t>
            </a:r>
            <a:r>
              <a:rPr lang="en-US"/>
              <a:t> (</a:t>
            </a:r>
            <a:r>
              <a:rPr lang="en-US" err="1"/>
              <a:t>mutasjoner</a:t>
            </a:r>
            <a:r>
              <a:rPr lang="en-US"/>
              <a:t>, </a:t>
            </a:r>
            <a:r>
              <a:rPr lang="en-US" err="1"/>
              <a:t>overkrysning</a:t>
            </a:r>
            <a:r>
              <a:rPr lang="en-US"/>
              <a:t>)</a:t>
            </a:r>
          </a:p>
          <a:p>
            <a:r>
              <a:rPr lang="en-US"/>
              <a:t>Livet (</a:t>
            </a:r>
            <a:r>
              <a:rPr lang="en-US" err="1"/>
              <a:t>naturlig</a:t>
            </a:r>
            <a:r>
              <a:rPr lang="en-US"/>
              <a:t> </a:t>
            </a:r>
            <a:r>
              <a:rPr lang="en-US" err="1"/>
              <a:t>seleksjon</a:t>
            </a:r>
            <a:r>
              <a:rPr lang="en-US"/>
              <a:t>) </a:t>
            </a:r>
            <a:r>
              <a:rPr lang="en-US" err="1"/>
              <a:t>evaluerer</a:t>
            </a:r>
            <a:endParaRPr lang="en-US"/>
          </a:p>
        </p:txBody>
      </p:sp>
      <p:sp>
        <p:nvSpPr>
          <p:cNvPr id="4" name="Slide Number Placeholder 3">
            <a:extLst>
              <a:ext uri="{FF2B5EF4-FFF2-40B4-BE49-F238E27FC236}">
                <a16:creationId xmlns:a16="http://schemas.microsoft.com/office/drawing/2014/main" id="{8216B102-FC6D-D7A8-E762-A67C39BE8029}"/>
              </a:ext>
            </a:extLst>
          </p:cNvPr>
          <p:cNvSpPr>
            <a:spLocks noGrp="1"/>
          </p:cNvSpPr>
          <p:nvPr>
            <p:ph type="sldNum" sz="quarter" idx="5"/>
          </p:nvPr>
        </p:nvSpPr>
        <p:spPr/>
        <p:txBody>
          <a:bodyPr/>
          <a:lstStyle/>
          <a:p>
            <a:fld id="{7DA70C78-173F-D64A-A73A-E7995BB9F680}" type="slidenum">
              <a:rPr lang="nb-NO" smtClean="0"/>
              <a:pPr/>
              <a:t>120</a:t>
            </a:fld>
            <a:endParaRPr lang="nb-NO"/>
          </a:p>
        </p:txBody>
      </p:sp>
    </p:spTree>
    <p:extLst>
      <p:ext uri="{BB962C8B-B14F-4D97-AF65-F5344CB8AC3E}">
        <p14:creationId xmlns:p14="http://schemas.microsoft.com/office/powerpoint/2010/main" val="7222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53</a:t>
            </a:fld>
            <a:endParaRPr lang="nb-NO"/>
          </a:p>
        </p:txBody>
      </p:sp>
    </p:spTree>
    <p:extLst>
      <p:ext uri="{BB962C8B-B14F-4D97-AF65-F5344CB8AC3E}">
        <p14:creationId xmlns:p14="http://schemas.microsoft.com/office/powerpoint/2010/main" val="397689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 </a:t>
            </a:r>
          </a:p>
        </p:txBody>
      </p:sp>
      <p:sp>
        <p:nvSpPr>
          <p:cNvPr id="4" name="Plassholder for lysbildenummer 3"/>
          <p:cNvSpPr>
            <a:spLocks noGrp="1"/>
          </p:cNvSpPr>
          <p:nvPr>
            <p:ph type="sldNum" sz="quarter" idx="5"/>
          </p:nvPr>
        </p:nvSpPr>
        <p:spPr/>
        <p:txBody>
          <a:bodyPr/>
          <a:lstStyle/>
          <a:p>
            <a:fld id="{7DA70C78-173F-D64A-A73A-E7995BB9F680}" type="slidenum">
              <a:rPr lang="nb-NO" smtClean="0"/>
              <a:pPr/>
              <a:t>60</a:t>
            </a:fld>
            <a:endParaRPr lang="nb-NO"/>
          </a:p>
        </p:txBody>
      </p:sp>
    </p:spTree>
    <p:extLst>
      <p:ext uri="{BB962C8B-B14F-4D97-AF65-F5344CB8AC3E}">
        <p14:creationId xmlns:p14="http://schemas.microsoft.com/office/powerpoint/2010/main" val="664224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96A65-5F97-DB7C-2FF5-210E1B1F566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817A4CB-F4D4-C4DB-8146-FD3E865AFCB0}"/>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9C04555B-D197-DB2E-37F3-2C88040262A5}"/>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AA3087CF-AD95-A3AF-6F38-1B113245D35A}"/>
              </a:ext>
            </a:extLst>
          </p:cNvPr>
          <p:cNvSpPr>
            <a:spLocks noGrp="1"/>
          </p:cNvSpPr>
          <p:nvPr>
            <p:ph type="sldNum" sz="quarter" idx="5"/>
          </p:nvPr>
        </p:nvSpPr>
        <p:spPr/>
        <p:txBody>
          <a:bodyPr/>
          <a:lstStyle/>
          <a:p>
            <a:fld id="{7DA70C78-173F-D64A-A73A-E7995BB9F680}" type="slidenum">
              <a:rPr lang="nb-NO" smtClean="0"/>
              <a:pPr/>
              <a:t>86</a:t>
            </a:fld>
            <a:endParaRPr lang="nb-NO"/>
          </a:p>
        </p:txBody>
      </p:sp>
    </p:spTree>
    <p:extLst>
      <p:ext uri="{BB962C8B-B14F-4D97-AF65-F5344CB8AC3E}">
        <p14:creationId xmlns:p14="http://schemas.microsoft.com/office/powerpoint/2010/main" val="2711849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2FB9B-B6A0-6FB7-ACF5-B373A40C904A}"/>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66E49CA-7551-35AB-A838-05B30C33C202}"/>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B107CA8F-9544-EAB9-CFDD-797DC3886481}"/>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43A2F082-EEAE-1B6A-565A-90DA79605C1E}"/>
              </a:ext>
            </a:extLst>
          </p:cNvPr>
          <p:cNvSpPr>
            <a:spLocks noGrp="1"/>
          </p:cNvSpPr>
          <p:nvPr>
            <p:ph type="sldNum" sz="quarter" idx="5"/>
          </p:nvPr>
        </p:nvSpPr>
        <p:spPr/>
        <p:txBody>
          <a:bodyPr/>
          <a:lstStyle/>
          <a:p>
            <a:fld id="{7DA70C78-173F-D64A-A73A-E7995BB9F680}" type="slidenum">
              <a:rPr lang="nb-NO" smtClean="0"/>
              <a:pPr/>
              <a:t>87</a:t>
            </a:fld>
            <a:endParaRPr lang="nb-NO"/>
          </a:p>
        </p:txBody>
      </p:sp>
    </p:spTree>
    <p:extLst>
      <p:ext uri="{BB962C8B-B14F-4D97-AF65-F5344CB8AC3E}">
        <p14:creationId xmlns:p14="http://schemas.microsoft.com/office/powerpoint/2010/main" val="2191295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DA4DE-18C8-89DE-46AD-7DA3FA006BC3}"/>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33928A2-3C18-CF28-8B32-7670B64ABDEA}"/>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C4E82693-CD61-F547-F04D-6203192B746C}"/>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1E47132C-D9F9-7590-5C85-132F9911A12C}"/>
              </a:ext>
            </a:extLst>
          </p:cNvPr>
          <p:cNvSpPr>
            <a:spLocks noGrp="1"/>
          </p:cNvSpPr>
          <p:nvPr>
            <p:ph type="sldNum" sz="quarter" idx="5"/>
          </p:nvPr>
        </p:nvSpPr>
        <p:spPr/>
        <p:txBody>
          <a:bodyPr/>
          <a:lstStyle/>
          <a:p>
            <a:fld id="{7DA70C78-173F-D64A-A73A-E7995BB9F680}" type="slidenum">
              <a:rPr lang="nb-NO" smtClean="0"/>
              <a:pPr/>
              <a:t>88</a:t>
            </a:fld>
            <a:endParaRPr lang="nb-NO"/>
          </a:p>
        </p:txBody>
      </p:sp>
    </p:spTree>
    <p:extLst>
      <p:ext uri="{BB962C8B-B14F-4D97-AF65-F5344CB8AC3E}">
        <p14:creationId xmlns:p14="http://schemas.microsoft.com/office/powerpoint/2010/main" val="1531302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8C985-F29A-BF77-5007-78AAC5961DE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2404EA2-E40E-3ACA-2C32-D246F3960B07}"/>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E1887585-00F8-25CE-9A31-2A574A4FDE1A}"/>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F8F44B0F-DE78-4D0F-A76B-8AEF3047F02C}"/>
              </a:ext>
            </a:extLst>
          </p:cNvPr>
          <p:cNvSpPr>
            <a:spLocks noGrp="1"/>
          </p:cNvSpPr>
          <p:nvPr>
            <p:ph type="sldNum" sz="quarter" idx="5"/>
          </p:nvPr>
        </p:nvSpPr>
        <p:spPr/>
        <p:txBody>
          <a:bodyPr/>
          <a:lstStyle/>
          <a:p>
            <a:fld id="{7DA70C78-173F-D64A-A73A-E7995BB9F680}" type="slidenum">
              <a:rPr lang="nb-NO" smtClean="0"/>
              <a:pPr/>
              <a:t>89</a:t>
            </a:fld>
            <a:endParaRPr lang="nb-NO"/>
          </a:p>
        </p:txBody>
      </p:sp>
    </p:spTree>
    <p:extLst>
      <p:ext uri="{BB962C8B-B14F-4D97-AF65-F5344CB8AC3E}">
        <p14:creationId xmlns:p14="http://schemas.microsoft.com/office/powerpoint/2010/main" val="217011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94</a:t>
            </a:fld>
            <a:endParaRPr lang="nb-NO"/>
          </a:p>
        </p:txBody>
      </p:sp>
    </p:spTree>
    <p:extLst>
      <p:ext uri="{BB962C8B-B14F-4D97-AF65-F5344CB8AC3E}">
        <p14:creationId xmlns:p14="http://schemas.microsoft.com/office/powerpoint/2010/main" val="211508384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bilde positiv logo">
    <p:bg>
      <p:bgPr>
        <a:solidFill>
          <a:schemeClr val="accent4"/>
        </a:solidFill>
        <a:effectLst/>
      </p:bgPr>
    </p:bg>
    <p:spTree>
      <p:nvGrpSpPr>
        <p:cNvPr id="1" name=""/>
        <p:cNvGrpSpPr/>
        <p:nvPr/>
      </p:nvGrpSpPr>
      <p:grpSpPr>
        <a:xfrm>
          <a:off x="0" y="0"/>
          <a:ext cx="0" cy="0"/>
          <a:chOff x="0" y="0"/>
          <a:chExt cx="0" cy="0"/>
        </a:xfrm>
      </p:grpSpPr>
      <p:sp>
        <p:nvSpPr>
          <p:cNvPr id="32" name="Plassholder for bilde 31">
            <a:extLst>
              <a:ext uri="{FF2B5EF4-FFF2-40B4-BE49-F238E27FC236}">
                <a16:creationId xmlns:a16="http://schemas.microsoft.com/office/drawing/2014/main" id="{51D549F5-AC93-B149-A734-75CCBEC7722E}"/>
              </a:ext>
            </a:extLst>
          </p:cNvPr>
          <p:cNvSpPr>
            <a:spLocks noGrp="1"/>
          </p:cNvSpPr>
          <p:nvPr>
            <p:ph type="pic" sz="quarter" idx="17" hasCustomPrompt="1"/>
          </p:nvPr>
        </p:nvSpPr>
        <p:spPr>
          <a:xfrm>
            <a:off x="0" y="0"/>
            <a:ext cx="12193200" cy="6858000"/>
          </a:xfrm>
          <a:custGeom>
            <a:avLst/>
            <a:gdLst>
              <a:gd name="connsiteX0" fmla="*/ 6091201 w 12193200"/>
              <a:gd name="connsiteY0" fmla="*/ 0 h 6858000"/>
              <a:gd name="connsiteX1" fmla="*/ 12193200 w 12193200"/>
              <a:gd name="connsiteY1" fmla="*/ 0 h 6858000"/>
              <a:gd name="connsiteX2" fmla="*/ 12193200 w 12193200"/>
              <a:gd name="connsiteY2" fmla="*/ 6858000 h 6858000"/>
              <a:gd name="connsiteX3" fmla="*/ 0 w 12193200"/>
              <a:gd name="connsiteY3" fmla="*/ 6858000 h 6858000"/>
              <a:gd name="connsiteX4" fmla="*/ 0 w 12193200"/>
              <a:gd name="connsiteY4" fmla="*/ 6091200 h 6858000"/>
              <a:gd name="connsiteX5" fmla="*/ 6091201 w 12193200"/>
              <a:gd name="connsiteY5" fmla="*/ 6091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200" h="6858000">
                <a:moveTo>
                  <a:pt x="6091201" y="0"/>
                </a:moveTo>
                <a:lnTo>
                  <a:pt x="12193200" y="0"/>
                </a:lnTo>
                <a:lnTo>
                  <a:pt x="12193200" y="6858000"/>
                </a:lnTo>
                <a:lnTo>
                  <a:pt x="0" y="6858000"/>
                </a:lnTo>
                <a:lnTo>
                  <a:pt x="0" y="6091200"/>
                </a:lnTo>
                <a:lnTo>
                  <a:pt x="6091201" y="6091200"/>
                </a:lnTo>
                <a:close/>
              </a:path>
            </a:pathLst>
          </a:custGeom>
          <a:solidFill>
            <a:schemeClr val="bg1"/>
          </a:solidFill>
        </p:spPr>
        <p:txBody>
          <a:bodyPr wrap="square" lIns="6480000" tIns="180000" rIns="180000" bIns="180000" anchor="ctr" anchorCtr="0">
            <a:noAutofit/>
          </a:bodyPr>
          <a:lstStyle>
            <a:lvl1pPr marL="0" marR="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lang="nb-NO" sz="1200" b="0" i="0" u="none" strike="noStrike" smtClean="0">
                <a:effectLst/>
              </a:defRPr>
            </a:lvl1pPr>
          </a:lstStyle>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nb-NO" noProof="0"/>
              <a:t>1. Dobbeltklikk på ikonet til venstre (midt på lysbildet)</a:t>
            </a:r>
            <a:br>
              <a:rPr lang="nb-NO" noProof="0"/>
            </a:br>
            <a:r>
              <a:rPr lang="nb-NO" noProof="0"/>
              <a:t>2. Velg bildet du ønsker å sette inn</a:t>
            </a:r>
            <a:br>
              <a:rPr lang="nb-NO" noProof="0"/>
            </a:br>
            <a:r>
              <a:rPr lang="nb-NO" noProof="0"/>
              <a:t>3. Bruk ‘bildeverktøy’ –&gt; ‘beskjær’ for å endre bildeutsnitt</a:t>
            </a:r>
            <a:br>
              <a:rPr lang="nb-NO" noProof="0"/>
            </a:br>
            <a:r>
              <a:rPr lang="nb-NO" noProof="0"/>
              <a:t>Her kan du velge utsnitt ved å dra i de hvite kulene i hjørnet. </a:t>
            </a:r>
            <a:br>
              <a:rPr lang="nb-NO" noProof="0"/>
            </a:br>
            <a:r>
              <a:rPr lang="nb-NO" noProof="0"/>
              <a:t>(Hold </a:t>
            </a:r>
            <a:r>
              <a:rPr lang="nb-NO" noProof="0" err="1"/>
              <a:t>Shift</a:t>
            </a:r>
            <a:r>
              <a:rPr lang="nb-NO" noProof="0"/>
              <a:t> inne for å bevare forholdet mellom sidene.)</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29D7420-2B41-5A47-8224-27AB9025098A}"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2" name="Title 1">
            <a:extLst>
              <a:ext uri="{FF2B5EF4-FFF2-40B4-BE49-F238E27FC236}">
                <a16:creationId xmlns:a16="http://schemas.microsoft.com/office/drawing/2014/main" id="{221876AE-925E-B54B-8332-CF69E613AE64}"/>
              </a:ext>
            </a:extLst>
          </p:cNvPr>
          <p:cNvSpPr>
            <a:spLocks noGrp="1"/>
          </p:cNvSpPr>
          <p:nvPr>
            <p:ph type="ctrTitle" hasCustomPrompt="1"/>
          </p:nvPr>
        </p:nvSpPr>
        <p:spPr>
          <a:xfrm>
            <a:off x="1019175" y="0"/>
            <a:ext cx="5073650" cy="4060824"/>
          </a:xfrm>
          <a:prstGeom prst="rect">
            <a:avLst/>
          </a:prstGeom>
          <a:noFill/>
        </p:spPr>
        <p:txBody>
          <a:bodyPr lIns="0" tIns="360000" rIns="720000" bIns="360000" anchor="b" anchorCtr="0">
            <a:norm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3807267" cy="2032001"/>
          </a:xfrm>
        </p:spPr>
        <p:txBody>
          <a:bodyPr lIns="0" tIns="180000" rIns="36000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0" name="TekstSylinder 9">
            <a:extLst>
              <a:ext uri="{FF2B5EF4-FFF2-40B4-BE49-F238E27FC236}">
                <a16:creationId xmlns:a16="http://schemas.microsoft.com/office/drawing/2014/main" id="{0DC99E27-7C6D-AE4A-B279-77DB37BAD325}"/>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bilde positiv logo og bilde</a:t>
            </a:r>
          </a:p>
        </p:txBody>
      </p:sp>
      <p:pic>
        <p:nvPicPr>
          <p:cNvPr id="11" name="Bilde 10">
            <a:extLst>
              <a:ext uri="{FF2B5EF4-FFF2-40B4-BE49-F238E27FC236}">
                <a16:creationId xmlns:a16="http://schemas.microsoft.com/office/drawing/2014/main" id="{519149A9-FDA1-A64B-97A5-C26D2929318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55175" y="476000"/>
            <a:ext cx="1080000" cy="1080000"/>
          </a:xfrm>
          <a:prstGeom prst="rect">
            <a:avLst/>
          </a:prstGeom>
        </p:spPr>
      </p:pic>
    </p:spTree>
    <p:extLst>
      <p:ext uri="{BB962C8B-B14F-4D97-AF65-F5344CB8AC3E}">
        <p14:creationId xmlns:p14="http://schemas.microsoft.com/office/powerpoint/2010/main" val="1614963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itat posi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p:nvPr>
        </p:nvSpPr>
        <p:spPr>
          <a:xfrm>
            <a:off x="695326" y="720001"/>
            <a:ext cx="9469438"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p:nvPr>
        </p:nvSpPr>
        <p:spPr>
          <a:xfrm>
            <a:off x="695326" y="2032001"/>
            <a:ext cx="9469438" cy="4060824"/>
          </a:xfrm>
        </p:spPr>
        <p:txBody>
          <a:bodyPr>
            <a:normAutofit/>
          </a:bodyPr>
          <a:lstStyle>
            <a:lvl1pPr marL="0" indent="432000">
              <a:spcBef>
                <a:spcPts val="1800"/>
              </a:spcBef>
              <a:defRPr sz="4000"/>
            </a:lvl1pPr>
          </a:lstStyle>
          <a:p>
            <a:pPr lvl="0"/>
            <a:r>
              <a:rPr lang="nb-NO"/>
              <a:t>Klikk for å redigere tekststiler i malen</a:t>
            </a: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545985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6287-7574-B04C-B8BB-49BCCA3EE42F}"/>
              </a:ext>
            </a:extLst>
          </p:cNvPr>
          <p:cNvSpPr>
            <a:spLocks noGrp="1"/>
          </p:cNvSpPr>
          <p:nvPr>
            <p:ph type="title"/>
          </p:nvPr>
        </p:nvSpPr>
        <p:spPr/>
        <p:txBody>
          <a:bodyPr/>
          <a:lstStyle/>
          <a:p>
            <a:r>
              <a:rPr lang="nb-NO"/>
              <a:t>Klikk for å redigere tittelstil</a:t>
            </a:r>
            <a:endParaRPr/>
          </a:p>
        </p:txBody>
      </p:sp>
      <p:sp>
        <p:nvSpPr>
          <p:cNvPr id="3" name="Date Placeholder 2">
            <a:extLst>
              <a:ext uri="{FF2B5EF4-FFF2-40B4-BE49-F238E27FC236}">
                <a16:creationId xmlns:a16="http://schemas.microsoft.com/office/drawing/2014/main" id="{3222B89C-4220-264D-929E-E11D89C32280}"/>
              </a:ext>
            </a:extLst>
          </p:cNvPr>
          <p:cNvSpPr>
            <a:spLocks noGrp="1"/>
          </p:cNvSpPr>
          <p:nvPr>
            <p:ph type="dt" sz="half" idx="10"/>
          </p:nvPr>
        </p:nvSpPr>
        <p:spPr/>
        <p:txBody>
          <a:bodyPr/>
          <a:lstStyle/>
          <a:p>
            <a:fld id="{1DACB5AB-EE98-7240-B90A-DDEECBA67681}" type="datetime1">
              <a:rPr lang="nb-NO" smtClean="0"/>
              <a:t>17.01.2025</a:t>
            </a:fld>
            <a:endParaRPr lang="nb-NO"/>
          </a:p>
        </p:txBody>
      </p:sp>
      <p:sp>
        <p:nvSpPr>
          <p:cNvPr id="4" name="Footer Placeholder 3">
            <a:extLst>
              <a:ext uri="{FF2B5EF4-FFF2-40B4-BE49-F238E27FC236}">
                <a16:creationId xmlns:a16="http://schemas.microsoft.com/office/drawing/2014/main" id="{9AD6A6B2-CF59-9B40-B6BB-5828A034ACE9}"/>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155756C8-A0C5-6344-AB75-1FF5BC24E3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48162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4CD1A60D-DB44-0749-AE29-4712892B2B84}"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1967381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tel og bilde">
    <p:spTree>
      <p:nvGrpSpPr>
        <p:cNvPr id="1" name=""/>
        <p:cNvGrpSpPr/>
        <p:nvPr/>
      </p:nvGrpSpPr>
      <p:grpSpPr>
        <a:xfrm>
          <a:off x="0" y="0"/>
          <a:ext cx="0" cy="0"/>
          <a:chOff x="0" y="0"/>
          <a:chExt cx="0" cy="0"/>
        </a:xfrm>
      </p:grpSpPr>
      <p:sp>
        <p:nvSpPr>
          <p:cNvPr id="6" name="Plassholder for bilde 8">
            <a:extLst>
              <a:ext uri="{FF2B5EF4-FFF2-40B4-BE49-F238E27FC236}">
                <a16:creationId xmlns:a16="http://schemas.microsoft.com/office/drawing/2014/main" id="{6277E8E0-A384-1D43-A9DE-6893B7E9B075}"/>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2"/>
                </a:solidFill>
              </a:defRPr>
            </a:lvl1pPr>
          </a:lstStyle>
          <a:p>
            <a:r>
              <a:rPr lang="nb-NO" noProof="0"/>
              <a:t>1. plasser et bilde i rammen</a:t>
            </a:r>
            <a:br>
              <a:rPr lang="nb-NO" noProof="0"/>
            </a:br>
            <a:r>
              <a:rPr lang="nb-NO" noProof="0"/>
              <a:t>2. plasser lengst bak</a:t>
            </a:r>
          </a:p>
        </p:txBody>
      </p:sp>
      <p:sp>
        <p:nvSpPr>
          <p:cNvPr id="2" name="Title 1">
            <a:extLst>
              <a:ext uri="{FF2B5EF4-FFF2-40B4-BE49-F238E27FC236}">
                <a16:creationId xmlns:a16="http://schemas.microsoft.com/office/drawing/2014/main" id="{C4A96287-7574-B04C-B8BB-49BCCA3EE42F}"/>
              </a:ext>
            </a:extLst>
          </p:cNvPr>
          <p:cNvSpPr>
            <a:spLocks noGrp="1"/>
          </p:cNvSpPr>
          <p:nvPr>
            <p:ph type="title"/>
          </p:nvPr>
        </p:nvSpPr>
        <p:spPr/>
        <p:txBody>
          <a:bodyPr/>
          <a:lstStyle/>
          <a:p>
            <a:r>
              <a:rPr lang="nb-NO"/>
              <a:t>Klikk for å redigere tittelstil</a:t>
            </a:r>
            <a:endParaRPr/>
          </a:p>
        </p:txBody>
      </p:sp>
      <p:sp>
        <p:nvSpPr>
          <p:cNvPr id="3" name="Date Placeholder 2">
            <a:extLst>
              <a:ext uri="{FF2B5EF4-FFF2-40B4-BE49-F238E27FC236}">
                <a16:creationId xmlns:a16="http://schemas.microsoft.com/office/drawing/2014/main" id="{3222B89C-4220-264D-929E-E11D89C32280}"/>
              </a:ext>
            </a:extLst>
          </p:cNvPr>
          <p:cNvSpPr>
            <a:spLocks noGrp="1"/>
          </p:cNvSpPr>
          <p:nvPr>
            <p:ph type="dt" sz="half" idx="10"/>
          </p:nvPr>
        </p:nvSpPr>
        <p:spPr/>
        <p:txBody>
          <a:bodyPr/>
          <a:lstStyle/>
          <a:p>
            <a:fld id="{7EC2E4C6-95B5-1E49-A58A-4D191733A124}" type="datetime1">
              <a:rPr lang="nb-NO" smtClean="0"/>
              <a:t>17.01.2025</a:t>
            </a:fld>
            <a:endParaRPr lang="nb-NO"/>
          </a:p>
        </p:txBody>
      </p:sp>
      <p:sp>
        <p:nvSpPr>
          <p:cNvPr id="4" name="Footer Placeholder 3">
            <a:extLst>
              <a:ext uri="{FF2B5EF4-FFF2-40B4-BE49-F238E27FC236}">
                <a16:creationId xmlns:a16="http://schemas.microsoft.com/office/drawing/2014/main" id="{9AD6A6B2-CF59-9B40-B6BB-5828A034ACE9}"/>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155756C8-A0C5-6344-AB75-1FF5BC24E3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7" name="Plassholder for tekst 7">
            <a:extLst>
              <a:ext uri="{FF2B5EF4-FFF2-40B4-BE49-F238E27FC236}">
                <a16:creationId xmlns:a16="http://schemas.microsoft.com/office/drawing/2014/main" id="{F94000EC-D1D9-C246-8D8C-51A9EE300A42}"/>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4" name="Gruppe 23">
            <a:extLst>
              <a:ext uri="{FF2B5EF4-FFF2-40B4-BE49-F238E27FC236}">
                <a16:creationId xmlns:a16="http://schemas.microsoft.com/office/drawing/2014/main" id="{50B5CF7D-EF4B-BC4B-897D-478A1C752E68}"/>
              </a:ext>
            </a:extLst>
          </p:cNvPr>
          <p:cNvGrpSpPr/>
          <p:nvPr userDrawn="1"/>
        </p:nvGrpSpPr>
        <p:grpSpPr>
          <a:xfrm>
            <a:off x="0" y="-1306644"/>
            <a:ext cx="12194000" cy="1075340"/>
            <a:chOff x="-800" y="-1229864"/>
            <a:chExt cx="12194000" cy="1075340"/>
          </a:xfrm>
        </p:grpSpPr>
        <p:grpSp>
          <p:nvGrpSpPr>
            <p:cNvPr id="25" name="Gruppe 24">
              <a:extLst>
                <a:ext uri="{FF2B5EF4-FFF2-40B4-BE49-F238E27FC236}">
                  <a16:creationId xmlns:a16="http://schemas.microsoft.com/office/drawing/2014/main" id="{F3538086-5796-944F-ADC5-DDFA26870893}"/>
                </a:ext>
              </a:extLst>
            </p:cNvPr>
            <p:cNvGrpSpPr/>
            <p:nvPr/>
          </p:nvGrpSpPr>
          <p:grpSpPr>
            <a:xfrm>
              <a:off x="0" y="-320124"/>
              <a:ext cx="12192000" cy="165600"/>
              <a:chOff x="0" y="-413084"/>
              <a:chExt cx="12192000" cy="206078"/>
            </a:xfrm>
            <a:solidFill>
              <a:schemeClr val="bg1"/>
            </a:solidFill>
          </p:grpSpPr>
          <p:sp>
            <p:nvSpPr>
              <p:cNvPr id="52" name="Rektangel 51">
                <a:extLst>
                  <a:ext uri="{FF2B5EF4-FFF2-40B4-BE49-F238E27FC236}">
                    <a16:creationId xmlns:a16="http://schemas.microsoft.com/office/drawing/2014/main" id="{49CA26D3-642B-9246-B3B8-5A6A4DF80568}"/>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3" name="Rektangel 52">
                <a:extLst>
                  <a:ext uri="{FF2B5EF4-FFF2-40B4-BE49-F238E27FC236}">
                    <a16:creationId xmlns:a16="http://schemas.microsoft.com/office/drawing/2014/main" id="{F5D6D773-1417-8D4D-A1E8-9F65D1580842}"/>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E11F0BE5-35CD-2F41-A24B-FA33ACD7A1BB}"/>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5" name="Rektangel 54">
                <a:extLst>
                  <a:ext uri="{FF2B5EF4-FFF2-40B4-BE49-F238E27FC236}">
                    <a16:creationId xmlns:a16="http://schemas.microsoft.com/office/drawing/2014/main" id="{6BA83732-486F-8745-84F0-E4A38EBBF9E9}"/>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49BF3912-4872-4F49-B737-72D9ADAABF5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7" name="Rektangel 56">
                <a:extLst>
                  <a:ext uri="{FF2B5EF4-FFF2-40B4-BE49-F238E27FC236}">
                    <a16:creationId xmlns:a16="http://schemas.microsoft.com/office/drawing/2014/main" id="{BE7D1982-FF51-A243-B873-504AF91CF24E}"/>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6" name="Rett linje 25">
              <a:extLst>
                <a:ext uri="{FF2B5EF4-FFF2-40B4-BE49-F238E27FC236}">
                  <a16:creationId xmlns:a16="http://schemas.microsoft.com/office/drawing/2014/main" id="{926AF779-45AE-834D-8B9B-E147A75152FC}"/>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3B05EBB5-D0E3-414A-B5E2-20D2F397129F}"/>
                </a:ext>
              </a:extLst>
            </p:cNvPr>
            <p:cNvCxnSpPr>
              <a:cxnSpLocks/>
              <a:stCxn id="42"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B9C1812D-C535-E441-BF60-5844644FDCCB}"/>
                </a:ext>
              </a:extLst>
            </p:cNvPr>
            <p:cNvCxnSpPr>
              <a:cxnSpLocks/>
              <a:stCxn id="44"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995F10A6-7E9E-7F46-835A-F8FA28E0C722}"/>
                </a:ext>
              </a:extLst>
            </p:cNvPr>
            <p:cNvCxnSpPr>
              <a:cxnSpLocks/>
              <a:stCxn id="40"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DD497730-72C8-E54C-BE41-9CC89C106204}"/>
                </a:ext>
              </a:extLst>
            </p:cNvPr>
            <p:cNvCxnSpPr>
              <a:cxnSpLocks/>
              <a:stCxn id="46"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7E6FCC74-278D-8F4C-9A19-B97229327336}"/>
                </a:ext>
              </a:extLst>
            </p:cNvPr>
            <p:cNvCxnSpPr>
              <a:cxnSpLocks/>
              <a:stCxn id="50"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27C3F56A-19C1-8C43-BA7C-EC72D93ABACA}"/>
                </a:ext>
              </a:extLst>
            </p:cNvPr>
            <p:cNvCxnSpPr>
              <a:cxnSpLocks/>
              <a:stCxn id="48"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a:extLst>
                <a:ext uri="{FF2B5EF4-FFF2-40B4-BE49-F238E27FC236}">
                  <a16:creationId xmlns:a16="http://schemas.microsoft.com/office/drawing/2014/main" id="{0378D194-73C0-274E-8A33-2880856DCF97}"/>
                </a:ext>
              </a:extLst>
            </p:cNvPr>
            <p:cNvGrpSpPr/>
            <p:nvPr userDrawn="1"/>
          </p:nvGrpSpPr>
          <p:grpSpPr>
            <a:xfrm>
              <a:off x="0" y="-621464"/>
              <a:ext cx="12192000" cy="206078"/>
              <a:chOff x="0" y="-674874"/>
              <a:chExt cx="12192000" cy="206078"/>
            </a:xfrm>
          </p:grpSpPr>
          <p:sp>
            <p:nvSpPr>
              <p:cNvPr id="50" name="Rektangel 49">
                <a:extLst>
                  <a:ext uri="{FF2B5EF4-FFF2-40B4-BE49-F238E27FC236}">
                    <a16:creationId xmlns:a16="http://schemas.microsoft.com/office/drawing/2014/main" id="{1827F508-245F-AE4E-BD96-A37480556BEB}"/>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1" name="Rett linje 50">
                <a:extLst>
                  <a:ext uri="{FF2B5EF4-FFF2-40B4-BE49-F238E27FC236}">
                    <a16:creationId xmlns:a16="http://schemas.microsoft.com/office/drawing/2014/main" id="{84C00645-5B5B-6041-95E3-1F2F2F357F96}"/>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EE014F1F-1199-CF47-B4A6-3350B4501C57}"/>
                </a:ext>
              </a:extLst>
            </p:cNvPr>
            <p:cNvGrpSpPr/>
            <p:nvPr userDrawn="1"/>
          </p:nvGrpSpPr>
          <p:grpSpPr>
            <a:xfrm>
              <a:off x="0" y="-744566"/>
              <a:ext cx="10156824" cy="206078"/>
              <a:chOff x="0" y="-930144"/>
              <a:chExt cx="10156824" cy="206078"/>
            </a:xfrm>
          </p:grpSpPr>
          <p:sp>
            <p:nvSpPr>
              <p:cNvPr id="48" name="Rektangel 47">
                <a:extLst>
                  <a:ext uri="{FF2B5EF4-FFF2-40B4-BE49-F238E27FC236}">
                    <a16:creationId xmlns:a16="http://schemas.microsoft.com/office/drawing/2014/main" id="{33E8FE13-D304-F04D-B4CA-11E8D9EA9403}"/>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9" name="Rett linje 48">
                <a:extLst>
                  <a:ext uri="{FF2B5EF4-FFF2-40B4-BE49-F238E27FC236}">
                    <a16:creationId xmlns:a16="http://schemas.microsoft.com/office/drawing/2014/main" id="{8F8C0134-63C2-2440-88C7-3E0DBD5FC22B}"/>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D5A244B5-D5A7-9C46-837E-885BA4C5BFC8}"/>
                </a:ext>
              </a:extLst>
            </p:cNvPr>
            <p:cNvGrpSpPr/>
            <p:nvPr userDrawn="1"/>
          </p:nvGrpSpPr>
          <p:grpSpPr>
            <a:xfrm>
              <a:off x="0" y="-867666"/>
              <a:ext cx="8128000" cy="206078"/>
              <a:chOff x="0" y="-1191934"/>
              <a:chExt cx="8128000" cy="206078"/>
            </a:xfrm>
          </p:grpSpPr>
          <p:sp>
            <p:nvSpPr>
              <p:cNvPr id="46" name="Rektangel 45">
                <a:extLst>
                  <a:ext uri="{FF2B5EF4-FFF2-40B4-BE49-F238E27FC236}">
                    <a16:creationId xmlns:a16="http://schemas.microsoft.com/office/drawing/2014/main" id="{F5D7884B-D812-3A42-AE55-14E34C05CA01}"/>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7" name="Rett linje 46">
                <a:extLst>
                  <a:ext uri="{FF2B5EF4-FFF2-40B4-BE49-F238E27FC236}">
                    <a16:creationId xmlns:a16="http://schemas.microsoft.com/office/drawing/2014/main" id="{0E34DD54-E0FE-B84A-A7D4-D399F888B6C1}"/>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2B146932-A847-ED41-ABD8-DF09B93EA9F3}"/>
                </a:ext>
              </a:extLst>
            </p:cNvPr>
            <p:cNvGrpSpPr/>
            <p:nvPr userDrawn="1"/>
          </p:nvGrpSpPr>
          <p:grpSpPr>
            <a:xfrm>
              <a:off x="-800" y="-990766"/>
              <a:ext cx="6091200" cy="206078"/>
              <a:chOff x="0" y="-1453724"/>
              <a:chExt cx="6091200" cy="206078"/>
            </a:xfrm>
          </p:grpSpPr>
          <p:sp>
            <p:nvSpPr>
              <p:cNvPr id="44" name="Rektangel 43">
                <a:extLst>
                  <a:ext uri="{FF2B5EF4-FFF2-40B4-BE49-F238E27FC236}">
                    <a16:creationId xmlns:a16="http://schemas.microsoft.com/office/drawing/2014/main" id="{DCF17E64-4A02-7148-BEC3-83D8841BD636}"/>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5" name="Rett linje 44">
                <a:extLst>
                  <a:ext uri="{FF2B5EF4-FFF2-40B4-BE49-F238E27FC236}">
                    <a16:creationId xmlns:a16="http://schemas.microsoft.com/office/drawing/2014/main" id="{326A2BAE-5E17-B149-B1A2-FE9E4BD29FA7}"/>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039AAC92-98CC-BF45-904E-888C16C074F0}"/>
                </a:ext>
              </a:extLst>
            </p:cNvPr>
            <p:cNvGrpSpPr/>
            <p:nvPr userDrawn="1"/>
          </p:nvGrpSpPr>
          <p:grpSpPr>
            <a:xfrm>
              <a:off x="0" y="-1113866"/>
              <a:ext cx="4060800" cy="206078"/>
              <a:chOff x="0" y="-1715514"/>
              <a:chExt cx="4060800" cy="206078"/>
            </a:xfrm>
          </p:grpSpPr>
          <p:sp>
            <p:nvSpPr>
              <p:cNvPr id="42" name="Rektangel 41">
                <a:extLst>
                  <a:ext uri="{FF2B5EF4-FFF2-40B4-BE49-F238E27FC236}">
                    <a16:creationId xmlns:a16="http://schemas.microsoft.com/office/drawing/2014/main" id="{5DAD0FC4-3B41-474B-B643-2F9E699BC7EE}"/>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3" name="Rett linje 42">
                <a:extLst>
                  <a:ext uri="{FF2B5EF4-FFF2-40B4-BE49-F238E27FC236}">
                    <a16:creationId xmlns:a16="http://schemas.microsoft.com/office/drawing/2014/main" id="{FDA84C34-DD90-134D-ACDE-64A450224F5D}"/>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e 37">
              <a:extLst>
                <a:ext uri="{FF2B5EF4-FFF2-40B4-BE49-F238E27FC236}">
                  <a16:creationId xmlns:a16="http://schemas.microsoft.com/office/drawing/2014/main" id="{A5007D20-96F1-2A41-A992-CD980E87AFC9}"/>
                </a:ext>
              </a:extLst>
            </p:cNvPr>
            <p:cNvGrpSpPr/>
            <p:nvPr userDrawn="1"/>
          </p:nvGrpSpPr>
          <p:grpSpPr>
            <a:xfrm>
              <a:off x="0" y="-1229864"/>
              <a:ext cx="1015200" cy="206078"/>
              <a:chOff x="0" y="-1959289"/>
              <a:chExt cx="1015200" cy="206078"/>
            </a:xfrm>
          </p:grpSpPr>
          <p:sp>
            <p:nvSpPr>
              <p:cNvPr id="40" name="Rektangel 39">
                <a:extLst>
                  <a:ext uri="{FF2B5EF4-FFF2-40B4-BE49-F238E27FC236}">
                    <a16:creationId xmlns:a16="http://schemas.microsoft.com/office/drawing/2014/main" id="{A7486652-B831-8E4A-B0E8-E9CEDB776DD7}"/>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1" name="Rett linje 40">
                <a:extLst>
                  <a:ext uri="{FF2B5EF4-FFF2-40B4-BE49-F238E27FC236}">
                    <a16:creationId xmlns:a16="http://schemas.microsoft.com/office/drawing/2014/main" id="{F186D4B2-7812-1F46-A998-E3F036BC2076}"/>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Rett linje 38">
              <a:extLst>
                <a:ext uri="{FF2B5EF4-FFF2-40B4-BE49-F238E27FC236}">
                  <a16:creationId xmlns:a16="http://schemas.microsoft.com/office/drawing/2014/main" id="{980F4E2E-5EA4-474F-9E31-835A8E98077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uppe 57">
            <a:extLst>
              <a:ext uri="{FF2B5EF4-FFF2-40B4-BE49-F238E27FC236}">
                <a16:creationId xmlns:a16="http://schemas.microsoft.com/office/drawing/2014/main" id="{AB51FACC-7DAC-294D-9ECF-B98A28144016}"/>
              </a:ext>
            </a:extLst>
          </p:cNvPr>
          <p:cNvGrpSpPr/>
          <p:nvPr userDrawn="1"/>
        </p:nvGrpSpPr>
        <p:grpSpPr>
          <a:xfrm>
            <a:off x="-715163" y="-4004"/>
            <a:ext cx="590564" cy="6862004"/>
            <a:chOff x="-715963" y="-4004"/>
            <a:chExt cx="590564" cy="6862004"/>
          </a:xfrm>
        </p:grpSpPr>
        <p:sp>
          <p:nvSpPr>
            <p:cNvPr id="59" name="Rektangel 58">
              <a:extLst>
                <a:ext uri="{FF2B5EF4-FFF2-40B4-BE49-F238E27FC236}">
                  <a16:creationId xmlns:a16="http://schemas.microsoft.com/office/drawing/2014/main" id="{910BD624-E33C-2E4F-9442-1B07B87A8179}"/>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60" name="Rektangel 59">
              <a:extLst>
                <a:ext uri="{FF2B5EF4-FFF2-40B4-BE49-F238E27FC236}">
                  <a16:creationId xmlns:a16="http://schemas.microsoft.com/office/drawing/2014/main" id="{95253A5A-AE98-4B43-ACFC-C33A917B0FC3}"/>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1" name="Rektangel 60">
              <a:extLst>
                <a:ext uri="{FF2B5EF4-FFF2-40B4-BE49-F238E27FC236}">
                  <a16:creationId xmlns:a16="http://schemas.microsoft.com/office/drawing/2014/main" id="{B7E6E43F-D083-404B-88E6-8181D6A1EDCF}"/>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2" name="Rektangel 61">
              <a:extLst>
                <a:ext uri="{FF2B5EF4-FFF2-40B4-BE49-F238E27FC236}">
                  <a16:creationId xmlns:a16="http://schemas.microsoft.com/office/drawing/2014/main" id="{B3DA4965-4EDC-0D43-B4C1-940E1BA36158}"/>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3" name="Rett linje 62">
              <a:extLst>
                <a:ext uri="{FF2B5EF4-FFF2-40B4-BE49-F238E27FC236}">
                  <a16:creationId xmlns:a16="http://schemas.microsoft.com/office/drawing/2014/main" id="{511B640F-A541-1746-929D-B55DB0015605}"/>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A3E73136-E410-5B4D-BC89-A1F88EC0428C}"/>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55489C14-C32A-2246-BE81-0A7E94FE637E}"/>
                </a:ext>
              </a:extLst>
            </p:cNvPr>
            <p:cNvCxnSpPr>
              <a:cxnSpLocks/>
              <a:stCxn id="67"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Rett linje 65">
              <a:extLst>
                <a:ext uri="{FF2B5EF4-FFF2-40B4-BE49-F238E27FC236}">
                  <a16:creationId xmlns:a16="http://schemas.microsoft.com/office/drawing/2014/main" id="{5CCE2020-A9E9-4E47-8A75-E0C90C42ECBB}"/>
                </a:ext>
              </a:extLst>
            </p:cNvPr>
            <p:cNvCxnSpPr>
              <a:cxnSpLocks/>
              <a:stCxn id="67"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ktangel 66">
              <a:extLst>
                <a:ext uri="{FF2B5EF4-FFF2-40B4-BE49-F238E27FC236}">
                  <a16:creationId xmlns:a16="http://schemas.microsoft.com/office/drawing/2014/main" id="{21952FCC-D220-E74A-B32C-62AF01DD2A1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8" name="Rett linje 67">
              <a:extLst>
                <a:ext uri="{FF2B5EF4-FFF2-40B4-BE49-F238E27FC236}">
                  <a16:creationId xmlns:a16="http://schemas.microsoft.com/office/drawing/2014/main" id="{00806AAE-07AB-D440-904D-3846C9D74C0B}"/>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Rektangel 68">
              <a:extLst>
                <a:ext uri="{FF2B5EF4-FFF2-40B4-BE49-F238E27FC236}">
                  <a16:creationId xmlns:a16="http://schemas.microsoft.com/office/drawing/2014/main" id="{56699FF4-FEB1-CA4E-B432-16BBEC84D1C4}"/>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70" name="Rett linje 69">
              <a:extLst>
                <a:ext uri="{FF2B5EF4-FFF2-40B4-BE49-F238E27FC236}">
                  <a16:creationId xmlns:a16="http://schemas.microsoft.com/office/drawing/2014/main" id="{AFA083EC-FDFD-9E4F-B595-6A6EC5B7FA75}"/>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E8926D28-35CE-DB4E-BF56-664AF369532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Rett linje 71">
              <a:extLst>
                <a:ext uri="{FF2B5EF4-FFF2-40B4-BE49-F238E27FC236}">
                  <a16:creationId xmlns:a16="http://schemas.microsoft.com/office/drawing/2014/main" id="{2E5810D3-57AB-6043-ACA4-6C358279D50D}"/>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1" name="TekstSylinder 90">
            <a:extLst>
              <a:ext uri="{FF2B5EF4-FFF2-40B4-BE49-F238E27FC236}">
                <a16:creationId xmlns:a16="http://schemas.microsoft.com/office/drawing/2014/main" id="{579C4266-3D6E-7E4E-B7F9-0C8B755D7C96}"/>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431862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819558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solidFill>
            <a:schemeClr val="accent4"/>
          </a:solid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714187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tel og bilde neg">
    <p:bg>
      <p:bgPr>
        <a:solidFill>
          <a:schemeClr val="tx2"/>
        </a:solidFill>
        <a:effectLst/>
      </p:bgPr>
    </p:bg>
    <p:spTree>
      <p:nvGrpSpPr>
        <p:cNvPr id="1" name=""/>
        <p:cNvGrpSpPr/>
        <p:nvPr/>
      </p:nvGrpSpPr>
      <p:grpSpPr>
        <a:xfrm>
          <a:off x="0" y="0"/>
          <a:ext cx="0" cy="0"/>
          <a:chOff x="0" y="0"/>
          <a:chExt cx="0" cy="0"/>
        </a:xfrm>
      </p:grpSpPr>
      <p:sp>
        <p:nvSpPr>
          <p:cNvPr id="6" name="Plassholder for bilde 8">
            <a:extLst>
              <a:ext uri="{FF2B5EF4-FFF2-40B4-BE49-F238E27FC236}">
                <a16:creationId xmlns:a16="http://schemas.microsoft.com/office/drawing/2014/main" id="{6277E8E0-A384-1D43-A9DE-6893B7E9B075}"/>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bg1"/>
                </a:solidFill>
              </a:defRPr>
            </a:lvl1pPr>
          </a:lstStyle>
          <a:p>
            <a:r>
              <a:rPr lang="nb-NO" noProof="0"/>
              <a:t>1. plasser et bilde i rammen</a:t>
            </a:r>
            <a:br>
              <a:rPr lang="nb-NO" noProof="0"/>
            </a:br>
            <a:r>
              <a:rPr lang="nb-NO" noProof="0"/>
              <a:t>2. plasser lengst bak</a:t>
            </a:r>
          </a:p>
        </p:txBody>
      </p:sp>
      <p:sp>
        <p:nvSpPr>
          <p:cNvPr id="2" name="Title 1">
            <a:extLst>
              <a:ext uri="{FF2B5EF4-FFF2-40B4-BE49-F238E27FC236}">
                <a16:creationId xmlns:a16="http://schemas.microsoft.com/office/drawing/2014/main" id="{C4A96287-7574-B04C-B8BB-49BCCA3EE42F}"/>
              </a:ext>
            </a:extLst>
          </p:cNvPr>
          <p:cNvSpPr>
            <a:spLocks noGrp="1"/>
          </p:cNvSpPr>
          <p:nvPr>
            <p:ph type="title"/>
          </p:nvPr>
        </p:nvSpPr>
        <p:spPr/>
        <p:txBody>
          <a:bodyPr/>
          <a:lstStyle>
            <a:lvl1pPr>
              <a:defRPr>
                <a:solidFill>
                  <a:schemeClr val="bg1"/>
                </a:solidFill>
              </a:defRPr>
            </a:lvl1pPr>
          </a:lstStyle>
          <a:p>
            <a:r>
              <a:rPr lang="nb-NO"/>
              <a:t>Klikk for å redigere tittelstil</a:t>
            </a:r>
            <a:endParaRPr/>
          </a:p>
        </p:txBody>
      </p:sp>
      <p:sp>
        <p:nvSpPr>
          <p:cNvPr id="3" name="Date Placeholder 2">
            <a:extLst>
              <a:ext uri="{FF2B5EF4-FFF2-40B4-BE49-F238E27FC236}">
                <a16:creationId xmlns:a16="http://schemas.microsoft.com/office/drawing/2014/main" id="{3222B89C-4220-264D-929E-E11D89C32280}"/>
              </a:ext>
            </a:extLst>
          </p:cNvPr>
          <p:cNvSpPr>
            <a:spLocks noGrp="1"/>
          </p:cNvSpPr>
          <p:nvPr>
            <p:ph type="dt" sz="half" idx="10"/>
          </p:nvPr>
        </p:nvSpPr>
        <p:spPr/>
        <p:txBody>
          <a:bodyPr/>
          <a:lstStyle>
            <a:lvl1pPr>
              <a:defRPr>
                <a:solidFill>
                  <a:schemeClr val="bg1"/>
                </a:solidFill>
              </a:defRPr>
            </a:lvl1pPr>
          </a:lstStyle>
          <a:p>
            <a:fld id="{BE56C02C-6ABF-7448-8AB3-A94F70C24895}" type="datetime1">
              <a:rPr lang="nb-NO" smtClean="0"/>
              <a:pPr/>
              <a:t>17.01.2025</a:t>
            </a:fld>
            <a:endParaRPr lang="nb-NO"/>
          </a:p>
        </p:txBody>
      </p:sp>
      <p:sp>
        <p:nvSpPr>
          <p:cNvPr id="4" name="Footer Placeholder 3">
            <a:extLst>
              <a:ext uri="{FF2B5EF4-FFF2-40B4-BE49-F238E27FC236}">
                <a16:creationId xmlns:a16="http://schemas.microsoft.com/office/drawing/2014/main" id="{9AD6A6B2-CF59-9B40-B6BB-5828A034ACE9}"/>
              </a:ext>
            </a:extLst>
          </p:cNvPr>
          <p:cNvSpPr>
            <a:spLocks noGrp="1"/>
          </p:cNvSpPr>
          <p:nvPr>
            <p:ph type="ftr" sz="quarter" idx="11"/>
          </p:nvPr>
        </p:nvSpPr>
        <p:spPr/>
        <p:txBody>
          <a:bodyPr/>
          <a:lstStyle>
            <a:lvl1pPr>
              <a:defRPr>
                <a:solidFill>
                  <a:schemeClr val="bg1"/>
                </a:solidFill>
              </a:defRPr>
            </a:lvl1pPr>
          </a:lstStyle>
          <a:p>
            <a:endParaRPr lang="nb-NO"/>
          </a:p>
        </p:txBody>
      </p:sp>
      <p:sp>
        <p:nvSpPr>
          <p:cNvPr id="5" name="Slide Number Placeholder 4">
            <a:extLst>
              <a:ext uri="{FF2B5EF4-FFF2-40B4-BE49-F238E27FC236}">
                <a16:creationId xmlns:a16="http://schemas.microsoft.com/office/drawing/2014/main" id="{155756C8-A0C5-6344-AB75-1FF5BC24E388}"/>
              </a:ext>
            </a:extLst>
          </p:cNvPr>
          <p:cNvSpPr>
            <a:spLocks noGrp="1"/>
          </p:cNvSpPr>
          <p:nvPr>
            <p:ph type="sldNum" sz="quarter" idx="12"/>
          </p:nvPr>
        </p:nvSpPr>
        <p:spPr/>
        <p:txBody>
          <a:bodyPr/>
          <a:lstStyle>
            <a:lvl1pPr>
              <a:defRPr>
                <a:solidFill>
                  <a:schemeClr val="bg1"/>
                </a:solidFill>
              </a:defRPr>
            </a:lvl1pPr>
          </a:lstStyle>
          <a:p>
            <a:fld id="{8ACEFDFC-287E-0A4D-81A7-6CC8C070690D}" type="slidenum">
              <a:rPr lang="nb-NO" smtClean="0"/>
              <a:pPr/>
              <a:t>‹#›</a:t>
            </a:fld>
            <a:endParaRPr lang="nb-NO"/>
          </a:p>
        </p:txBody>
      </p:sp>
      <p:grpSp>
        <p:nvGrpSpPr>
          <p:cNvPr id="24" name="Gruppe 23">
            <a:extLst>
              <a:ext uri="{FF2B5EF4-FFF2-40B4-BE49-F238E27FC236}">
                <a16:creationId xmlns:a16="http://schemas.microsoft.com/office/drawing/2014/main" id="{50B5CF7D-EF4B-BC4B-897D-478A1C752E68}"/>
              </a:ext>
            </a:extLst>
          </p:cNvPr>
          <p:cNvGrpSpPr/>
          <p:nvPr userDrawn="1"/>
        </p:nvGrpSpPr>
        <p:grpSpPr>
          <a:xfrm>
            <a:off x="-800" y="-1306644"/>
            <a:ext cx="12194000" cy="1075340"/>
            <a:chOff x="-800" y="-1229864"/>
            <a:chExt cx="12194000" cy="1075340"/>
          </a:xfrm>
        </p:grpSpPr>
        <p:grpSp>
          <p:nvGrpSpPr>
            <p:cNvPr id="25" name="Gruppe 24">
              <a:extLst>
                <a:ext uri="{FF2B5EF4-FFF2-40B4-BE49-F238E27FC236}">
                  <a16:creationId xmlns:a16="http://schemas.microsoft.com/office/drawing/2014/main" id="{F3538086-5796-944F-ADC5-DDFA26870893}"/>
                </a:ext>
              </a:extLst>
            </p:cNvPr>
            <p:cNvGrpSpPr/>
            <p:nvPr/>
          </p:nvGrpSpPr>
          <p:grpSpPr>
            <a:xfrm>
              <a:off x="0" y="-320124"/>
              <a:ext cx="12192000" cy="165600"/>
              <a:chOff x="0" y="-413084"/>
              <a:chExt cx="12192000" cy="206078"/>
            </a:xfrm>
            <a:solidFill>
              <a:schemeClr val="bg1"/>
            </a:solidFill>
          </p:grpSpPr>
          <p:sp>
            <p:nvSpPr>
              <p:cNvPr id="52" name="Rektangel 51">
                <a:extLst>
                  <a:ext uri="{FF2B5EF4-FFF2-40B4-BE49-F238E27FC236}">
                    <a16:creationId xmlns:a16="http://schemas.microsoft.com/office/drawing/2014/main" id="{49CA26D3-642B-9246-B3B8-5A6A4DF80568}"/>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3" name="Rektangel 52">
                <a:extLst>
                  <a:ext uri="{FF2B5EF4-FFF2-40B4-BE49-F238E27FC236}">
                    <a16:creationId xmlns:a16="http://schemas.microsoft.com/office/drawing/2014/main" id="{F5D6D773-1417-8D4D-A1E8-9F65D1580842}"/>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E11F0BE5-35CD-2F41-A24B-FA33ACD7A1BB}"/>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5" name="Rektangel 54">
                <a:extLst>
                  <a:ext uri="{FF2B5EF4-FFF2-40B4-BE49-F238E27FC236}">
                    <a16:creationId xmlns:a16="http://schemas.microsoft.com/office/drawing/2014/main" id="{6BA83732-486F-8745-84F0-E4A38EBBF9E9}"/>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49BF3912-4872-4F49-B737-72D9ADAABF5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7" name="Rektangel 56">
                <a:extLst>
                  <a:ext uri="{FF2B5EF4-FFF2-40B4-BE49-F238E27FC236}">
                    <a16:creationId xmlns:a16="http://schemas.microsoft.com/office/drawing/2014/main" id="{BE7D1982-FF51-A243-B873-504AF91CF24E}"/>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6" name="Rett linje 25">
              <a:extLst>
                <a:ext uri="{FF2B5EF4-FFF2-40B4-BE49-F238E27FC236}">
                  <a16:creationId xmlns:a16="http://schemas.microsoft.com/office/drawing/2014/main" id="{926AF779-45AE-834D-8B9B-E147A75152FC}"/>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3B05EBB5-D0E3-414A-B5E2-20D2F397129F}"/>
                </a:ext>
              </a:extLst>
            </p:cNvPr>
            <p:cNvCxnSpPr>
              <a:cxnSpLocks/>
              <a:stCxn id="42"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B9C1812D-C535-E441-BF60-5844644FDCCB}"/>
                </a:ext>
              </a:extLst>
            </p:cNvPr>
            <p:cNvCxnSpPr>
              <a:cxnSpLocks/>
              <a:stCxn id="44"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995F10A6-7E9E-7F46-835A-F8FA28E0C722}"/>
                </a:ext>
              </a:extLst>
            </p:cNvPr>
            <p:cNvCxnSpPr>
              <a:cxnSpLocks/>
              <a:stCxn id="40"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DD497730-72C8-E54C-BE41-9CC89C106204}"/>
                </a:ext>
              </a:extLst>
            </p:cNvPr>
            <p:cNvCxnSpPr>
              <a:cxnSpLocks/>
              <a:stCxn id="46"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7E6FCC74-278D-8F4C-9A19-B97229327336}"/>
                </a:ext>
              </a:extLst>
            </p:cNvPr>
            <p:cNvCxnSpPr>
              <a:cxnSpLocks/>
              <a:stCxn id="50"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27C3F56A-19C1-8C43-BA7C-EC72D93ABACA}"/>
                </a:ext>
              </a:extLst>
            </p:cNvPr>
            <p:cNvCxnSpPr>
              <a:cxnSpLocks/>
              <a:stCxn id="48"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a:extLst>
                <a:ext uri="{FF2B5EF4-FFF2-40B4-BE49-F238E27FC236}">
                  <a16:creationId xmlns:a16="http://schemas.microsoft.com/office/drawing/2014/main" id="{0378D194-73C0-274E-8A33-2880856DCF97}"/>
                </a:ext>
              </a:extLst>
            </p:cNvPr>
            <p:cNvGrpSpPr/>
            <p:nvPr userDrawn="1"/>
          </p:nvGrpSpPr>
          <p:grpSpPr>
            <a:xfrm>
              <a:off x="0" y="-621464"/>
              <a:ext cx="12192000" cy="206078"/>
              <a:chOff x="0" y="-674874"/>
              <a:chExt cx="12192000" cy="206078"/>
            </a:xfrm>
          </p:grpSpPr>
          <p:sp>
            <p:nvSpPr>
              <p:cNvPr id="50" name="Rektangel 49">
                <a:extLst>
                  <a:ext uri="{FF2B5EF4-FFF2-40B4-BE49-F238E27FC236}">
                    <a16:creationId xmlns:a16="http://schemas.microsoft.com/office/drawing/2014/main" id="{1827F508-245F-AE4E-BD96-A37480556BEB}"/>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1" name="Rett linje 50">
                <a:extLst>
                  <a:ext uri="{FF2B5EF4-FFF2-40B4-BE49-F238E27FC236}">
                    <a16:creationId xmlns:a16="http://schemas.microsoft.com/office/drawing/2014/main" id="{84C00645-5B5B-6041-95E3-1F2F2F357F96}"/>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EE014F1F-1199-CF47-B4A6-3350B4501C57}"/>
                </a:ext>
              </a:extLst>
            </p:cNvPr>
            <p:cNvGrpSpPr/>
            <p:nvPr userDrawn="1"/>
          </p:nvGrpSpPr>
          <p:grpSpPr>
            <a:xfrm>
              <a:off x="0" y="-744566"/>
              <a:ext cx="10156824" cy="206078"/>
              <a:chOff x="0" y="-930144"/>
              <a:chExt cx="10156824" cy="206078"/>
            </a:xfrm>
          </p:grpSpPr>
          <p:sp>
            <p:nvSpPr>
              <p:cNvPr id="48" name="Rektangel 47">
                <a:extLst>
                  <a:ext uri="{FF2B5EF4-FFF2-40B4-BE49-F238E27FC236}">
                    <a16:creationId xmlns:a16="http://schemas.microsoft.com/office/drawing/2014/main" id="{33E8FE13-D304-F04D-B4CA-11E8D9EA9403}"/>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9" name="Rett linje 48">
                <a:extLst>
                  <a:ext uri="{FF2B5EF4-FFF2-40B4-BE49-F238E27FC236}">
                    <a16:creationId xmlns:a16="http://schemas.microsoft.com/office/drawing/2014/main" id="{8F8C0134-63C2-2440-88C7-3E0DBD5FC22B}"/>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D5A244B5-D5A7-9C46-837E-885BA4C5BFC8}"/>
                </a:ext>
              </a:extLst>
            </p:cNvPr>
            <p:cNvGrpSpPr/>
            <p:nvPr userDrawn="1"/>
          </p:nvGrpSpPr>
          <p:grpSpPr>
            <a:xfrm>
              <a:off x="0" y="-867666"/>
              <a:ext cx="8128000" cy="206078"/>
              <a:chOff x="0" y="-1191934"/>
              <a:chExt cx="8128000" cy="206078"/>
            </a:xfrm>
          </p:grpSpPr>
          <p:sp>
            <p:nvSpPr>
              <p:cNvPr id="46" name="Rektangel 45">
                <a:extLst>
                  <a:ext uri="{FF2B5EF4-FFF2-40B4-BE49-F238E27FC236}">
                    <a16:creationId xmlns:a16="http://schemas.microsoft.com/office/drawing/2014/main" id="{F5D7884B-D812-3A42-AE55-14E34C05CA01}"/>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7" name="Rett linje 46">
                <a:extLst>
                  <a:ext uri="{FF2B5EF4-FFF2-40B4-BE49-F238E27FC236}">
                    <a16:creationId xmlns:a16="http://schemas.microsoft.com/office/drawing/2014/main" id="{0E34DD54-E0FE-B84A-A7D4-D399F888B6C1}"/>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2B146932-A847-ED41-ABD8-DF09B93EA9F3}"/>
                </a:ext>
              </a:extLst>
            </p:cNvPr>
            <p:cNvGrpSpPr/>
            <p:nvPr userDrawn="1"/>
          </p:nvGrpSpPr>
          <p:grpSpPr>
            <a:xfrm>
              <a:off x="-800" y="-990766"/>
              <a:ext cx="6091200" cy="206078"/>
              <a:chOff x="0" y="-1453724"/>
              <a:chExt cx="6091200" cy="206078"/>
            </a:xfrm>
          </p:grpSpPr>
          <p:sp>
            <p:nvSpPr>
              <p:cNvPr id="44" name="Rektangel 43">
                <a:extLst>
                  <a:ext uri="{FF2B5EF4-FFF2-40B4-BE49-F238E27FC236}">
                    <a16:creationId xmlns:a16="http://schemas.microsoft.com/office/drawing/2014/main" id="{DCF17E64-4A02-7148-BEC3-83D8841BD636}"/>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5" name="Rett linje 44">
                <a:extLst>
                  <a:ext uri="{FF2B5EF4-FFF2-40B4-BE49-F238E27FC236}">
                    <a16:creationId xmlns:a16="http://schemas.microsoft.com/office/drawing/2014/main" id="{326A2BAE-5E17-B149-B1A2-FE9E4BD29FA7}"/>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039AAC92-98CC-BF45-904E-888C16C074F0}"/>
                </a:ext>
              </a:extLst>
            </p:cNvPr>
            <p:cNvGrpSpPr/>
            <p:nvPr userDrawn="1"/>
          </p:nvGrpSpPr>
          <p:grpSpPr>
            <a:xfrm>
              <a:off x="0" y="-1113866"/>
              <a:ext cx="4060800" cy="206078"/>
              <a:chOff x="0" y="-1715514"/>
              <a:chExt cx="4060800" cy="206078"/>
            </a:xfrm>
          </p:grpSpPr>
          <p:sp>
            <p:nvSpPr>
              <p:cNvPr id="42" name="Rektangel 41">
                <a:extLst>
                  <a:ext uri="{FF2B5EF4-FFF2-40B4-BE49-F238E27FC236}">
                    <a16:creationId xmlns:a16="http://schemas.microsoft.com/office/drawing/2014/main" id="{5DAD0FC4-3B41-474B-B643-2F9E699BC7EE}"/>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3" name="Rett linje 42">
                <a:extLst>
                  <a:ext uri="{FF2B5EF4-FFF2-40B4-BE49-F238E27FC236}">
                    <a16:creationId xmlns:a16="http://schemas.microsoft.com/office/drawing/2014/main" id="{FDA84C34-DD90-134D-ACDE-64A450224F5D}"/>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e 37">
              <a:extLst>
                <a:ext uri="{FF2B5EF4-FFF2-40B4-BE49-F238E27FC236}">
                  <a16:creationId xmlns:a16="http://schemas.microsoft.com/office/drawing/2014/main" id="{A5007D20-96F1-2A41-A992-CD980E87AFC9}"/>
                </a:ext>
              </a:extLst>
            </p:cNvPr>
            <p:cNvGrpSpPr/>
            <p:nvPr userDrawn="1"/>
          </p:nvGrpSpPr>
          <p:grpSpPr>
            <a:xfrm>
              <a:off x="0" y="-1229864"/>
              <a:ext cx="1015200" cy="206078"/>
              <a:chOff x="0" y="-1959289"/>
              <a:chExt cx="1015200" cy="206078"/>
            </a:xfrm>
          </p:grpSpPr>
          <p:sp>
            <p:nvSpPr>
              <p:cNvPr id="40" name="Rektangel 39">
                <a:extLst>
                  <a:ext uri="{FF2B5EF4-FFF2-40B4-BE49-F238E27FC236}">
                    <a16:creationId xmlns:a16="http://schemas.microsoft.com/office/drawing/2014/main" id="{A7486652-B831-8E4A-B0E8-E9CEDB776DD7}"/>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1" name="Rett linje 40">
                <a:extLst>
                  <a:ext uri="{FF2B5EF4-FFF2-40B4-BE49-F238E27FC236}">
                    <a16:creationId xmlns:a16="http://schemas.microsoft.com/office/drawing/2014/main" id="{F186D4B2-7812-1F46-A998-E3F036BC2076}"/>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Rett linje 38">
              <a:extLst>
                <a:ext uri="{FF2B5EF4-FFF2-40B4-BE49-F238E27FC236}">
                  <a16:creationId xmlns:a16="http://schemas.microsoft.com/office/drawing/2014/main" id="{980F4E2E-5EA4-474F-9E31-835A8E98077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uppe 57">
            <a:extLst>
              <a:ext uri="{FF2B5EF4-FFF2-40B4-BE49-F238E27FC236}">
                <a16:creationId xmlns:a16="http://schemas.microsoft.com/office/drawing/2014/main" id="{AB51FACC-7DAC-294D-9ECF-B98A28144016}"/>
              </a:ext>
            </a:extLst>
          </p:cNvPr>
          <p:cNvGrpSpPr/>
          <p:nvPr userDrawn="1"/>
        </p:nvGrpSpPr>
        <p:grpSpPr>
          <a:xfrm>
            <a:off x="-715963" y="-4004"/>
            <a:ext cx="590564" cy="6862004"/>
            <a:chOff x="-715963" y="-4004"/>
            <a:chExt cx="590564" cy="6862004"/>
          </a:xfrm>
        </p:grpSpPr>
        <p:sp>
          <p:nvSpPr>
            <p:cNvPr id="59" name="Rektangel 58">
              <a:extLst>
                <a:ext uri="{FF2B5EF4-FFF2-40B4-BE49-F238E27FC236}">
                  <a16:creationId xmlns:a16="http://schemas.microsoft.com/office/drawing/2014/main" id="{910BD624-E33C-2E4F-9442-1B07B87A8179}"/>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60" name="Rektangel 59">
              <a:extLst>
                <a:ext uri="{FF2B5EF4-FFF2-40B4-BE49-F238E27FC236}">
                  <a16:creationId xmlns:a16="http://schemas.microsoft.com/office/drawing/2014/main" id="{95253A5A-AE98-4B43-ACFC-C33A917B0FC3}"/>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1" name="Rektangel 60">
              <a:extLst>
                <a:ext uri="{FF2B5EF4-FFF2-40B4-BE49-F238E27FC236}">
                  <a16:creationId xmlns:a16="http://schemas.microsoft.com/office/drawing/2014/main" id="{B7E6E43F-D083-404B-88E6-8181D6A1EDCF}"/>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2" name="Rektangel 61">
              <a:extLst>
                <a:ext uri="{FF2B5EF4-FFF2-40B4-BE49-F238E27FC236}">
                  <a16:creationId xmlns:a16="http://schemas.microsoft.com/office/drawing/2014/main" id="{B3DA4965-4EDC-0D43-B4C1-940E1BA36158}"/>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3" name="Rett linje 62">
              <a:extLst>
                <a:ext uri="{FF2B5EF4-FFF2-40B4-BE49-F238E27FC236}">
                  <a16:creationId xmlns:a16="http://schemas.microsoft.com/office/drawing/2014/main" id="{511B640F-A541-1746-929D-B55DB0015605}"/>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A3E73136-E410-5B4D-BC89-A1F88EC0428C}"/>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55489C14-C32A-2246-BE81-0A7E94FE637E}"/>
                </a:ext>
              </a:extLst>
            </p:cNvPr>
            <p:cNvCxnSpPr>
              <a:cxnSpLocks/>
              <a:stCxn id="67"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Rett linje 65">
              <a:extLst>
                <a:ext uri="{FF2B5EF4-FFF2-40B4-BE49-F238E27FC236}">
                  <a16:creationId xmlns:a16="http://schemas.microsoft.com/office/drawing/2014/main" id="{5CCE2020-A9E9-4E47-8A75-E0C90C42ECBB}"/>
                </a:ext>
              </a:extLst>
            </p:cNvPr>
            <p:cNvCxnSpPr>
              <a:cxnSpLocks/>
              <a:stCxn id="67"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ktangel 66">
              <a:extLst>
                <a:ext uri="{FF2B5EF4-FFF2-40B4-BE49-F238E27FC236}">
                  <a16:creationId xmlns:a16="http://schemas.microsoft.com/office/drawing/2014/main" id="{21952FCC-D220-E74A-B32C-62AF01DD2A1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8" name="Rett linje 67">
              <a:extLst>
                <a:ext uri="{FF2B5EF4-FFF2-40B4-BE49-F238E27FC236}">
                  <a16:creationId xmlns:a16="http://schemas.microsoft.com/office/drawing/2014/main" id="{00806AAE-07AB-D440-904D-3846C9D74C0B}"/>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Rektangel 68">
              <a:extLst>
                <a:ext uri="{FF2B5EF4-FFF2-40B4-BE49-F238E27FC236}">
                  <a16:creationId xmlns:a16="http://schemas.microsoft.com/office/drawing/2014/main" id="{56699FF4-FEB1-CA4E-B432-16BBEC84D1C4}"/>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70" name="Rett linje 69">
              <a:extLst>
                <a:ext uri="{FF2B5EF4-FFF2-40B4-BE49-F238E27FC236}">
                  <a16:creationId xmlns:a16="http://schemas.microsoft.com/office/drawing/2014/main" id="{AFA083EC-FDFD-9E4F-B595-6A6EC5B7FA75}"/>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E8926D28-35CE-DB4E-BF56-664AF369532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Rett linje 71">
              <a:extLst>
                <a:ext uri="{FF2B5EF4-FFF2-40B4-BE49-F238E27FC236}">
                  <a16:creationId xmlns:a16="http://schemas.microsoft.com/office/drawing/2014/main" id="{2E5810D3-57AB-6043-ACA4-6C358279D50D}"/>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3" name="Plassholder for tekst 7">
            <a:extLst>
              <a:ext uri="{FF2B5EF4-FFF2-40B4-BE49-F238E27FC236}">
                <a16:creationId xmlns:a16="http://schemas.microsoft.com/office/drawing/2014/main" id="{B92A71BA-AE3E-044A-9513-C446526D6AA2}"/>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sp>
        <p:nvSpPr>
          <p:cNvPr id="91" name="TekstSylinder 90">
            <a:extLst>
              <a:ext uri="{FF2B5EF4-FFF2-40B4-BE49-F238E27FC236}">
                <a16:creationId xmlns:a16="http://schemas.microsoft.com/office/drawing/2014/main" id="{D8BFF3AF-100C-6745-B178-EF1A964BB521}"/>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negativ</a:t>
            </a:r>
          </a:p>
        </p:txBody>
      </p:sp>
      <p:grpSp>
        <p:nvGrpSpPr>
          <p:cNvPr id="116" name="Gruppe 115">
            <a:extLst>
              <a:ext uri="{FF2B5EF4-FFF2-40B4-BE49-F238E27FC236}">
                <a16:creationId xmlns:a16="http://schemas.microsoft.com/office/drawing/2014/main" id="{F4097E33-CF5F-8E43-B046-2CEB7B436B2D}"/>
              </a:ext>
            </a:extLst>
          </p:cNvPr>
          <p:cNvGrpSpPr/>
          <p:nvPr userDrawn="1"/>
        </p:nvGrpSpPr>
        <p:grpSpPr>
          <a:xfrm>
            <a:off x="12252770" y="1"/>
            <a:ext cx="1165167" cy="5230535"/>
            <a:chOff x="12252770" y="1"/>
            <a:chExt cx="1165167" cy="5230535"/>
          </a:xfrm>
        </p:grpSpPr>
        <p:grpSp>
          <p:nvGrpSpPr>
            <p:cNvPr id="117" name="Gruppe 116">
              <a:extLst>
                <a:ext uri="{FF2B5EF4-FFF2-40B4-BE49-F238E27FC236}">
                  <a16:creationId xmlns:a16="http://schemas.microsoft.com/office/drawing/2014/main" id="{DECE140A-93EB-3144-89A2-67734D7FECB3}"/>
                </a:ext>
              </a:extLst>
            </p:cNvPr>
            <p:cNvGrpSpPr/>
            <p:nvPr userDrawn="1"/>
          </p:nvGrpSpPr>
          <p:grpSpPr>
            <a:xfrm>
              <a:off x="12252770" y="1"/>
              <a:ext cx="409071" cy="3254927"/>
              <a:chOff x="12252770" y="1"/>
              <a:chExt cx="588588" cy="4683318"/>
            </a:xfrm>
          </p:grpSpPr>
          <p:sp>
            <p:nvSpPr>
              <p:cNvPr id="122" name="Rektangel 121">
                <a:extLst>
                  <a:ext uri="{FF2B5EF4-FFF2-40B4-BE49-F238E27FC236}">
                    <a16:creationId xmlns:a16="http://schemas.microsoft.com/office/drawing/2014/main" id="{DDA73A66-85FA-424A-8AAA-0F985FE62182}"/>
                  </a:ext>
                </a:extLst>
              </p:cNvPr>
              <p:cNvSpPr/>
              <p:nvPr userDrawn="1"/>
            </p:nvSpPr>
            <p:spPr>
              <a:xfrm>
                <a:off x="12252770" y="1"/>
                <a:ext cx="588588" cy="468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23" name="Gruppe 122">
                <a:extLst>
                  <a:ext uri="{FF2B5EF4-FFF2-40B4-BE49-F238E27FC236}">
                    <a16:creationId xmlns:a16="http://schemas.microsoft.com/office/drawing/2014/main" id="{9640A54C-C539-B742-ABCC-6299AE5B8CEB}"/>
                  </a:ext>
                </a:extLst>
              </p:cNvPr>
              <p:cNvGrpSpPr/>
              <p:nvPr userDrawn="1"/>
            </p:nvGrpSpPr>
            <p:grpSpPr>
              <a:xfrm>
                <a:off x="12326727" y="84822"/>
                <a:ext cx="440675" cy="4513676"/>
                <a:chOff x="12316858" y="92947"/>
                <a:chExt cx="440675" cy="4513676"/>
              </a:xfrm>
            </p:grpSpPr>
            <p:grpSp>
              <p:nvGrpSpPr>
                <p:cNvPr id="124" name="Gruppe 123">
                  <a:extLst>
                    <a:ext uri="{FF2B5EF4-FFF2-40B4-BE49-F238E27FC236}">
                      <a16:creationId xmlns:a16="http://schemas.microsoft.com/office/drawing/2014/main" id="{20F039C6-69E9-B941-A4D3-66A5C1CDD708}"/>
                    </a:ext>
                  </a:extLst>
                </p:cNvPr>
                <p:cNvGrpSpPr/>
                <p:nvPr userDrawn="1"/>
              </p:nvGrpSpPr>
              <p:grpSpPr>
                <a:xfrm>
                  <a:off x="12316858" y="92947"/>
                  <a:ext cx="440675" cy="1322025"/>
                  <a:chOff x="12316858" y="92947"/>
                  <a:chExt cx="440675" cy="1322025"/>
                </a:xfrm>
              </p:grpSpPr>
              <p:sp>
                <p:nvSpPr>
                  <p:cNvPr id="134" name="Rektangel 133">
                    <a:extLst>
                      <a:ext uri="{FF2B5EF4-FFF2-40B4-BE49-F238E27FC236}">
                        <a16:creationId xmlns:a16="http://schemas.microsoft.com/office/drawing/2014/main" id="{E6B7DA5B-F065-2842-BCE3-471D7906CE07}"/>
                      </a:ext>
                    </a:extLst>
                  </p:cNvPr>
                  <p:cNvSpPr/>
                  <p:nvPr userDrawn="1"/>
                </p:nvSpPr>
                <p:spPr>
                  <a:xfrm>
                    <a:off x="12316858" y="92947"/>
                    <a:ext cx="440675" cy="440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 name="Rektangel 134">
                    <a:extLst>
                      <a:ext uri="{FF2B5EF4-FFF2-40B4-BE49-F238E27FC236}">
                        <a16:creationId xmlns:a16="http://schemas.microsoft.com/office/drawing/2014/main" id="{B04DDF36-E4D0-1541-8466-643799975A90}"/>
                      </a:ext>
                    </a:extLst>
                  </p:cNvPr>
                  <p:cNvSpPr/>
                  <p:nvPr userDrawn="1"/>
                </p:nvSpPr>
                <p:spPr>
                  <a:xfrm>
                    <a:off x="12316858" y="533622"/>
                    <a:ext cx="440675" cy="440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 name="Rektangel 135">
                    <a:extLst>
                      <a:ext uri="{FF2B5EF4-FFF2-40B4-BE49-F238E27FC236}">
                        <a16:creationId xmlns:a16="http://schemas.microsoft.com/office/drawing/2014/main" id="{0C6F3194-B699-D740-A1E1-EAEB8C66A35E}"/>
                      </a:ext>
                    </a:extLst>
                  </p:cNvPr>
                  <p:cNvSpPr/>
                  <p:nvPr userDrawn="1"/>
                </p:nvSpPr>
                <p:spPr>
                  <a:xfrm>
                    <a:off x="12316858" y="974297"/>
                    <a:ext cx="440675" cy="440675"/>
                  </a:xfrm>
                  <a:prstGeom prst="rect">
                    <a:avLst/>
                  </a:prstGeom>
                  <a:solidFill>
                    <a:srgbClr val="B3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125" name="Gruppe 124">
                  <a:extLst>
                    <a:ext uri="{FF2B5EF4-FFF2-40B4-BE49-F238E27FC236}">
                      <a16:creationId xmlns:a16="http://schemas.microsoft.com/office/drawing/2014/main" id="{C17BA548-9E47-5E40-95F0-9D998CFD5426}"/>
                    </a:ext>
                  </a:extLst>
                </p:cNvPr>
                <p:cNvGrpSpPr/>
                <p:nvPr userDrawn="1"/>
              </p:nvGrpSpPr>
              <p:grpSpPr>
                <a:xfrm>
                  <a:off x="12316858" y="1468435"/>
                  <a:ext cx="440675" cy="1322025"/>
                  <a:chOff x="12316858" y="1600866"/>
                  <a:chExt cx="440675" cy="1322025"/>
                </a:xfrm>
              </p:grpSpPr>
              <p:sp>
                <p:nvSpPr>
                  <p:cNvPr id="131" name="Rektangel 130">
                    <a:extLst>
                      <a:ext uri="{FF2B5EF4-FFF2-40B4-BE49-F238E27FC236}">
                        <a16:creationId xmlns:a16="http://schemas.microsoft.com/office/drawing/2014/main" id="{9B63810D-9182-9647-8817-730AA17B9908}"/>
                      </a:ext>
                    </a:extLst>
                  </p:cNvPr>
                  <p:cNvSpPr/>
                  <p:nvPr userDrawn="1"/>
                </p:nvSpPr>
                <p:spPr>
                  <a:xfrm>
                    <a:off x="12316858" y="1600866"/>
                    <a:ext cx="440675" cy="44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 name="Rektangel 131">
                    <a:extLst>
                      <a:ext uri="{FF2B5EF4-FFF2-40B4-BE49-F238E27FC236}">
                        <a16:creationId xmlns:a16="http://schemas.microsoft.com/office/drawing/2014/main" id="{76178564-5C0D-A84D-A7E4-632055B6BBCA}"/>
                      </a:ext>
                    </a:extLst>
                  </p:cNvPr>
                  <p:cNvSpPr/>
                  <p:nvPr userDrawn="1"/>
                </p:nvSpPr>
                <p:spPr>
                  <a:xfrm>
                    <a:off x="12316858" y="2041541"/>
                    <a:ext cx="440675" cy="440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 name="Rektangel 132">
                    <a:extLst>
                      <a:ext uri="{FF2B5EF4-FFF2-40B4-BE49-F238E27FC236}">
                        <a16:creationId xmlns:a16="http://schemas.microsoft.com/office/drawing/2014/main" id="{2D2CE19A-924B-564C-ABE6-C21E0B2CBAED}"/>
                      </a:ext>
                    </a:extLst>
                  </p:cNvPr>
                  <p:cNvSpPr/>
                  <p:nvPr userDrawn="1"/>
                </p:nvSpPr>
                <p:spPr>
                  <a:xfrm>
                    <a:off x="12316858" y="2482216"/>
                    <a:ext cx="440675" cy="4406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126" name="Gruppe 125">
                  <a:extLst>
                    <a:ext uri="{FF2B5EF4-FFF2-40B4-BE49-F238E27FC236}">
                      <a16:creationId xmlns:a16="http://schemas.microsoft.com/office/drawing/2014/main" id="{559F23A5-5BF4-B14C-82D4-70EFF9772D87}"/>
                    </a:ext>
                  </a:extLst>
                </p:cNvPr>
                <p:cNvGrpSpPr/>
                <p:nvPr userDrawn="1"/>
              </p:nvGrpSpPr>
              <p:grpSpPr>
                <a:xfrm>
                  <a:off x="12316858" y="2843923"/>
                  <a:ext cx="440675" cy="1762700"/>
                  <a:chOff x="12316858" y="3201732"/>
                  <a:chExt cx="440675" cy="1762700"/>
                </a:xfrm>
              </p:grpSpPr>
              <p:sp>
                <p:nvSpPr>
                  <p:cNvPr id="127" name="Rektangel 126">
                    <a:extLst>
                      <a:ext uri="{FF2B5EF4-FFF2-40B4-BE49-F238E27FC236}">
                        <a16:creationId xmlns:a16="http://schemas.microsoft.com/office/drawing/2014/main" id="{1C6AC6BA-EC18-824D-AF37-845A37278F2A}"/>
                      </a:ext>
                    </a:extLst>
                  </p:cNvPr>
                  <p:cNvSpPr/>
                  <p:nvPr userDrawn="1"/>
                </p:nvSpPr>
                <p:spPr>
                  <a:xfrm>
                    <a:off x="12316858" y="3201732"/>
                    <a:ext cx="440675" cy="440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 name="Rektangel 127">
                    <a:extLst>
                      <a:ext uri="{FF2B5EF4-FFF2-40B4-BE49-F238E27FC236}">
                        <a16:creationId xmlns:a16="http://schemas.microsoft.com/office/drawing/2014/main" id="{6A88E69C-BC25-E944-B7EF-EBBC18D8339C}"/>
                      </a:ext>
                    </a:extLst>
                  </p:cNvPr>
                  <p:cNvSpPr/>
                  <p:nvPr userDrawn="1"/>
                </p:nvSpPr>
                <p:spPr>
                  <a:xfrm>
                    <a:off x="12316858" y="3642407"/>
                    <a:ext cx="440675" cy="440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 name="Rektangel 128">
                    <a:extLst>
                      <a:ext uri="{FF2B5EF4-FFF2-40B4-BE49-F238E27FC236}">
                        <a16:creationId xmlns:a16="http://schemas.microsoft.com/office/drawing/2014/main" id="{CD353E5E-D83D-F24E-8720-DA4E6552C137}"/>
                      </a:ext>
                    </a:extLst>
                  </p:cNvPr>
                  <p:cNvSpPr/>
                  <p:nvPr userDrawn="1"/>
                </p:nvSpPr>
                <p:spPr>
                  <a:xfrm>
                    <a:off x="12316858" y="4083082"/>
                    <a:ext cx="440675" cy="440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 name="Rektangel 129">
                    <a:extLst>
                      <a:ext uri="{FF2B5EF4-FFF2-40B4-BE49-F238E27FC236}">
                        <a16:creationId xmlns:a16="http://schemas.microsoft.com/office/drawing/2014/main" id="{443B0873-2032-ED4A-82E8-AE8C6FE9F5AB}"/>
                      </a:ext>
                    </a:extLst>
                  </p:cNvPr>
                  <p:cNvSpPr/>
                  <p:nvPr userDrawn="1"/>
                </p:nvSpPr>
                <p:spPr>
                  <a:xfrm>
                    <a:off x="12316858" y="4523757"/>
                    <a:ext cx="440675" cy="440675"/>
                  </a:xfrm>
                  <a:prstGeom prst="rect">
                    <a:avLst/>
                  </a:prstGeom>
                  <a:solidFill>
                    <a:srgbClr val="D0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grpSp>
        <p:sp>
          <p:nvSpPr>
            <p:cNvPr id="118" name="TekstSylinder 117">
              <a:extLst>
                <a:ext uri="{FF2B5EF4-FFF2-40B4-BE49-F238E27FC236}">
                  <a16:creationId xmlns:a16="http://schemas.microsoft.com/office/drawing/2014/main" id="{6DB9C27B-183E-204C-A01D-673CC376DE0D}"/>
                </a:ext>
              </a:extLst>
            </p:cNvPr>
            <p:cNvSpPr txBox="1"/>
            <p:nvPr userDrawn="1"/>
          </p:nvSpPr>
          <p:spPr>
            <a:xfrm>
              <a:off x="12252771" y="3429000"/>
              <a:ext cx="1127661" cy="1801536"/>
            </a:xfrm>
            <a:prstGeom prst="rect">
              <a:avLst/>
            </a:prstGeom>
            <a:noFill/>
          </p:spPr>
          <p:txBody>
            <a:bodyPr wrap="square" lIns="0" tIns="0" rIns="0" bIns="0" rtlCol="0">
              <a:noAutofit/>
            </a:bodyPr>
            <a:lstStyle/>
            <a:p>
              <a:pPr algn="l"/>
              <a:r>
                <a:rPr lang="nb-NO" sz="800" kern="1200">
                  <a:solidFill>
                    <a:schemeClr val="tx1"/>
                  </a:solidFill>
                  <a:latin typeface="+mn-lt"/>
                  <a:ea typeface="+mn-ea"/>
                  <a:cs typeface="+mn-cs"/>
                </a:rPr>
                <a:t>Det er lov å endre bakgrunnsfarge.</a:t>
              </a:r>
            </a:p>
            <a:p>
              <a:pPr marL="0" indent="0" algn="l">
                <a:buNone/>
              </a:pPr>
              <a:endParaRPr lang="nb-NO" sz="800" kern="1200">
                <a:solidFill>
                  <a:schemeClr val="tx1"/>
                </a:solidFill>
                <a:latin typeface="+mn-lt"/>
                <a:ea typeface="+mn-ea"/>
                <a:cs typeface="+mn-cs"/>
              </a:endParaRPr>
            </a:p>
            <a:p>
              <a:pPr marL="0" indent="0" algn="l">
                <a:buNone/>
              </a:pPr>
              <a:r>
                <a:rPr lang="nb-NO" sz="800" kern="1200">
                  <a:solidFill>
                    <a:schemeClr val="tx1"/>
                  </a:solidFill>
                  <a:latin typeface="+mn-lt"/>
                  <a:ea typeface="+mn-ea"/>
                  <a:cs typeface="+mn-cs"/>
                </a:rPr>
                <a:t>På sider med positiv logo benyttes alltid lyse bakgrunnsfarger.</a:t>
              </a:r>
            </a:p>
            <a:p>
              <a:pPr marL="0" indent="0" algn="l">
                <a:buNone/>
              </a:pPr>
              <a:endParaRPr lang="nb-NO" sz="800" kern="1200">
                <a:solidFill>
                  <a:schemeClr val="tx1"/>
                </a:solidFill>
                <a:latin typeface="+mn-lt"/>
                <a:ea typeface="+mn-ea"/>
                <a:cs typeface="+mn-cs"/>
              </a:endParaRPr>
            </a:p>
            <a:p>
              <a:pPr marL="0" indent="0" algn="l">
                <a:buNone/>
              </a:pPr>
              <a:r>
                <a:rPr lang="nb-NO" sz="800" b="1" kern="1200">
                  <a:solidFill>
                    <a:schemeClr val="tx1"/>
                  </a:solidFill>
                  <a:latin typeface="+mn-lt"/>
                  <a:ea typeface="+mn-ea"/>
                  <a:cs typeface="+mn-cs"/>
                </a:rPr>
                <a:t>Sørg alltid for god lesbarhet/kontrast </a:t>
              </a:r>
              <a:r>
                <a:rPr lang="nb-NO" sz="800" kern="1200">
                  <a:solidFill>
                    <a:schemeClr val="tx1"/>
                  </a:solidFill>
                  <a:latin typeface="+mn-lt"/>
                  <a:ea typeface="+mn-ea"/>
                  <a:cs typeface="+mn-cs"/>
                </a:rPr>
                <a:t>og følg lovlige farge-kombinasjoner.</a:t>
              </a:r>
            </a:p>
          </p:txBody>
        </p:sp>
        <p:grpSp>
          <p:nvGrpSpPr>
            <p:cNvPr id="119" name="Gruppe 118">
              <a:extLst>
                <a:ext uri="{FF2B5EF4-FFF2-40B4-BE49-F238E27FC236}">
                  <a16:creationId xmlns:a16="http://schemas.microsoft.com/office/drawing/2014/main" id="{74D7BF0B-3E09-444C-9AFF-AB01B35624FC}"/>
                </a:ext>
              </a:extLst>
            </p:cNvPr>
            <p:cNvGrpSpPr/>
            <p:nvPr userDrawn="1"/>
          </p:nvGrpSpPr>
          <p:grpSpPr>
            <a:xfrm>
              <a:off x="12610441" y="194994"/>
              <a:ext cx="807496" cy="955972"/>
              <a:chOff x="12610441" y="212086"/>
              <a:chExt cx="807496" cy="955972"/>
            </a:xfrm>
          </p:grpSpPr>
          <p:cxnSp>
            <p:nvCxnSpPr>
              <p:cNvPr id="120" name="Vinkel 119">
                <a:extLst>
                  <a:ext uri="{FF2B5EF4-FFF2-40B4-BE49-F238E27FC236}">
                    <a16:creationId xmlns:a16="http://schemas.microsoft.com/office/drawing/2014/main" id="{5A99E870-FD93-3B44-8FBD-4D137D1803AC}"/>
                  </a:ext>
                </a:extLst>
              </p:cNvPr>
              <p:cNvCxnSpPr>
                <a:cxnSpLocks/>
              </p:cNvCxnSpPr>
              <p:nvPr userDrawn="1"/>
            </p:nvCxnSpPr>
            <p:spPr>
              <a:xfrm>
                <a:off x="12610441" y="212088"/>
                <a:ext cx="12700" cy="955970"/>
              </a:xfrm>
              <a:prstGeom prst="bentConnector3">
                <a:avLst>
                  <a:gd name="adj1" fmla="val 1025000"/>
                </a:avLst>
              </a:prstGeom>
              <a:ln cap="sq">
                <a:solidFill>
                  <a:schemeClr val="tx1"/>
                </a:solidFill>
                <a:bevel/>
              </a:ln>
            </p:spPr>
            <p:style>
              <a:lnRef idx="1">
                <a:schemeClr val="accent1"/>
              </a:lnRef>
              <a:fillRef idx="0">
                <a:schemeClr val="accent1"/>
              </a:fillRef>
              <a:effectRef idx="0">
                <a:schemeClr val="accent1"/>
              </a:effectRef>
              <a:fontRef idx="minor">
                <a:schemeClr val="tx1"/>
              </a:fontRef>
            </p:style>
          </p:cxnSp>
          <p:sp>
            <p:nvSpPr>
              <p:cNvPr id="121" name="TekstSylinder 120">
                <a:extLst>
                  <a:ext uri="{FF2B5EF4-FFF2-40B4-BE49-F238E27FC236}">
                    <a16:creationId xmlns:a16="http://schemas.microsoft.com/office/drawing/2014/main" id="{FF708AAD-7EC4-8240-87D4-5F7492876627}"/>
                  </a:ext>
                </a:extLst>
              </p:cNvPr>
              <p:cNvSpPr txBox="1"/>
              <p:nvPr userDrawn="1"/>
            </p:nvSpPr>
            <p:spPr>
              <a:xfrm>
                <a:off x="12766676" y="212086"/>
                <a:ext cx="651261" cy="955972"/>
              </a:xfrm>
              <a:prstGeom prst="rect">
                <a:avLst/>
              </a:prstGeom>
              <a:noFill/>
            </p:spPr>
            <p:txBody>
              <a:bodyPr wrap="square" rtlCol="0" anchor="ctr" anchorCtr="0">
                <a:noAutofit/>
              </a:bodyPr>
              <a:lstStyle/>
              <a:p>
                <a:pPr algn="l"/>
                <a:r>
                  <a:rPr lang="nb-NO" sz="700">
                    <a:solidFill>
                      <a:schemeClr val="tx1"/>
                    </a:solidFill>
                  </a:rPr>
                  <a:t>Mørk blå og mørk grønn bakgrunn, skal alltid ha negativ tekst/logo</a:t>
                </a:r>
              </a:p>
            </p:txBody>
          </p:sp>
        </p:grpSp>
      </p:grpSp>
    </p:spTree>
    <p:extLst>
      <p:ext uri="{BB962C8B-B14F-4D97-AF65-F5344CB8AC3E}">
        <p14:creationId xmlns:p14="http://schemas.microsoft.com/office/powerpoint/2010/main" val="247296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16A0CB6-13E8-46D0-8A11-B77751376CE9}"/>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3E428F31-E224-4B27-8D4B-B089A8169D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4FC719C6-8367-4567-AE89-2964395FC565}"/>
              </a:ext>
            </a:extLst>
          </p:cNvPr>
          <p:cNvSpPr>
            <a:spLocks noGrp="1"/>
          </p:cNvSpPr>
          <p:nvPr>
            <p:ph type="dt" sz="half" idx="10"/>
          </p:nvPr>
        </p:nvSpPr>
        <p:spPr/>
        <p:txBody>
          <a:bodyPr/>
          <a:lstStyle/>
          <a:p>
            <a:fld id="{77A041D1-7822-427B-97AA-82E017ADBCA1}" type="datetimeFigureOut">
              <a:rPr lang="nb-NO" smtClean="0"/>
              <a:t>17.01.2025</a:t>
            </a:fld>
            <a:endParaRPr lang="nb-NO"/>
          </a:p>
        </p:txBody>
      </p:sp>
      <p:sp>
        <p:nvSpPr>
          <p:cNvPr id="5" name="Plassholder for bunntekst 4">
            <a:extLst>
              <a:ext uri="{FF2B5EF4-FFF2-40B4-BE49-F238E27FC236}">
                <a16:creationId xmlns:a16="http://schemas.microsoft.com/office/drawing/2014/main" id="{4A3447F0-B91E-4A4F-82A8-9C1AC79A725F}"/>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96FB2CE9-4413-4F14-8219-057074D44F11}"/>
              </a:ext>
            </a:extLst>
          </p:cNvPr>
          <p:cNvSpPr>
            <a:spLocks noGrp="1"/>
          </p:cNvSpPr>
          <p:nvPr>
            <p:ph type="sldNum" sz="quarter" idx="12"/>
          </p:nvPr>
        </p:nvSpPr>
        <p:spPr/>
        <p:txBody>
          <a:bodyPr/>
          <a:lstStyle/>
          <a:p>
            <a:fld id="{4E061EAE-8E7F-454B-8422-4467BB12059B}" type="slidenum">
              <a:rPr lang="nb-NO" smtClean="0"/>
              <a:t>‹#›</a:t>
            </a:fld>
            <a:endParaRPr lang="nb-NO"/>
          </a:p>
        </p:txBody>
      </p:sp>
    </p:spTree>
    <p:extLst>
      <p:ext uri="{BB962C8B-B14F-4D97-AF65-F5344CB8AC3E}">
        <p14:creationId xmlns:p14="http://schemas.microsoft.com/office/powerpoint/2010/main" val="3494641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Bilde neg">
    <p:bg>
      <p:bgPr>
        <a:solidFill>
          <a:schemeClr val="tx2"/>
        </a:solidFill>
        <a:effectLst/>
      </p:bgPr>
    </p:bg>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bg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lvl1pPr>
              <a:defRPr>
                <a:solidFill>
                  <a:schemeClr val="bg1"/>
                </a:solidFill>
              </a:defRPr>
            </a:lvl1pPr>
          </a:lstStyle>
          <a:p>
            <a:fld id="{939CC06A-0458-7443-A95A-A3C9036965EC}" type="datetime1">
              <a:rPr lang="nb-NO" smtClean="0"/>
              <a:pPr/>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lvl1pPr>
              <a:defRPr>
                <a:solidFill>
                  <a:schemeClr val="bg1"/>
                </a:solidFill>
              </a:defRPr>
            </a:lvl1p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lvl1pPr>
              <a:defRPr>
                <a:solidFill>
                  <a:schemeClr val="bg1"/>
                </a:solidFill>
              </a:defRPr>
            </a:lvl1pPr>
          </a:lstStyle>
          <a:p>
            <a:fld id="{8ACEFDFC-287E-0A4D-81A7-6CC8C070690D}" type="slidenum">
              <a:rPr lang="nb-NO" smtClean="0"/>
              <a:pPr/>
              <a:t>‹#›</a:t>
            </a:fld>
            <a:endParaRPr lang="nb-NO"/>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Plassholder for tekst 7">
            <a:extLst>
              <a:ext uri="{FF2B5EF4-FFF2-40B4-BE49-F238E27FC236}">
                <a16:creationId xmlns:a16="http://schemas.microsoft.com/office/drawing/2014/main" id="{B4167E25-FC4E-0D40-B7E9-F526F2DED683}"/>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sp>
        <p:nvSpPr>
          <p:cNvPr id="92" name="TekstSylinder 91">
            <a:extLst>
              <a:ext uri="{FF2B5EF4-FFF2-40B4-BE49-F238E27FC236}">
                <a16:creationId xmlns:a16="http://schemas.microsoft.com/office/drawing/2014/main" id="{6D51DDC6-EDC4-6145-9FBF-942463C865BC}"/>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negativ</a:t>
            </a:r>
          </a:p>
        </p:txBody>
      </p:sp>
      <p:grpSp>
        <p:nvGrpSpPr>
          <p:cNvPr id="6" name="Gruppe 5">
            <a:extLst>
              <a:ext uri="{FF2B5EF4-FFF2-40B4-BE49-F238E27FC236}">
                <a16:creationId xmlns:a16="http://schemas.microsoft.com/office/drawing/2014/main" id="{8CA7E12B-54B4-874B-933C-FC3D9E55A3BC}"/>
              </a:ext>
            </a:extLst>
          </p:cNvPr>
          <p:cNvGrpSpPr/>
          <p:nvPr userDrawn="1"/>
        </p:nvGrpSpPr>
        <p:grpSpPr>
          <a:xfrm>
            <a:off x="12252770" y="1"/>
            <a:ext cx="1165167" cy="5230535"/>
            <a:chOff x="12252770" y="1"/>
            <a:chExt cx="1165167" cy="5230535"/>
          </a:xfrm>
        </p:grpSpPr>
        <p:grpSp>
          <p:nvGrpSpPr>
            <p:cNvPr id="75" name="Gruppe 74">
              <a:extLst>
                <a:ext uri="{FF2B5EF4-FFF2-40B4-BE49-F238E27FC236}">
                  <a16:creationId xmlns:a16="http://schemas.microsoft.com/office/drawing/2014/main" id="{8F8009E6-2DC8-1C47-86DE-7EB231C9CC5E}"/>
                </a:ext>
              </a:extLst>
            </p:cNvPr>
            <p:cNvGrpSpPr/>
            <p:nvPr userDrawn="1"/>
          </p:nvGrpSpPr>
          <p:grpSpPr>
            <a:xfrm>
              <a:off x="12252770" y="1"/>
              <a:ext cx="409071" cy="3254927"/>
              <a:chOff x="12252770" y="1"/>
              <a:chExt cx="588588" cy="4683318"/>
            </a:xfrm>
          </p:grpSpPr>
          <p:sp>
            <p:nvSpPr>
              <p:cNvPr id="76" name="Rektangel 75">
                <a:extLst>
                  <a:ext uri="{FF2B5EF4-FFF2-40B4-BE49-F238E27FC236}">
                    <a16:creationId xmlns:a16="http://schemas.microsoft.com/office/drawing/2014/main" id="{AECE28FE-6B3F-5C41-9D27-3E564F322407}"/>
                  </a:ext>
                </a:extLst>
              </p:cNvPr>
              <p:cNvSpPr/>
              <p:nvPr userDrawn="1"/>
            </p:nvSpPr>
            <p:spPr>
              <a:xfrm>
                <a:off x="12252770" y="1"/>
                <a:ext cx="588588" cy="468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77" name="Gruppe 76">
                <a:extLst>
                  <a:ext uri="{FF2B5EF4-FFF2-40B4-BE49-F238E27FC236}">
                    <a16:creationId xmlns:a16="http://schemas.microsoft.com/office/drawing/2014/main" id="{CB74C1BB-F327-C041-8696-8CC95A20290D}"/>
                  </a:ext>
                </a:extLst>
              </p:cNvPr>
              <p:cNvGrpSpPr/>
              <p:nvPr userDrawn="1"/>
            </p:nvGrpSpPr>
            <p:grpSpPr>
              <a:xfrm>
                <a:off x="12326727" y="84822"/>
                <a:ext cx="440675" cy="4513676"/>
                <a:chOff x="12316858" y="92947"/>
                <a:chExt cx="440675" cy="4513676"/>
              </a:xfrm>
            </p:grpSpPr>
            <p:grpSp>
              <p:nvGrpSpPr>
                <p:cNvPr id="78" name="Gruppe 77">
                  <a:extLst>
                    <a:ext uri="{FF2B5EF4-FFF2-40B4-BE49-F238E27FC236}">
                      <a16:creationId xmlns:a16="http://schemas.microsoft.com/office/drawing/2014/main" id="{8BA22E53-07F3-E344-B911-54485682BB00}"/>
                    </a:ext>
                  </a:extLst>
                </p:cNvPr>
                <p:cNvGrpSpPr/>
                <p:nvPr userDrawn="1"/>
              </p:nvGrpSpPr>
              <p:grpSpPr>
                <a:xfrm>
                  <a:off x="12316858" y="92947"/>
                  <a:ext cx="440675" cy="1322025"/>
                  <a:chOff x="12316858" y="92947"/>
                  <a:chExt cx="440675" cy="1322025"/>
                </a:xfrm>
              </p:grpSpPr>
              <p:sp>
                <p:nvSpPr>
                  <p:cNvPr id="88" name="Rektangel 87">
                    <a:extLst>
                      <a:ext uri="{FF2B5EF4-FFF2-40B4-BE49-F238E27FC236}">
                        <a16:creationId xmlns:a16="http://schemas.microsoft.com/office/drawing/2014/main" id="{F7E0A24B-DECB-ED4D-A71C-0EC6A992AF35}"/>
                      </a:ext>
                    </a:extLst>
                  </p:cNvPr>
                  <p:cNvSpPr/>
                  <p:nvPr userDrawn="1"/>
                </p:nvSpPr>
                <p:spPr>
                  <a:xfrm>
                    <a:off x="12316858" y="92947"/>
                    <a:ext cx="440675" cy="440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Rektangel 88">
                    <a:extLst>
                      <a:ext uri="{FF2B5EF4-FFF2-40B4-BE49-F238E27FC236}">
                        <a16:creationId xmlns:a16="http://schemas.microsoft.com/office/drawing/2014/main" id="{6E2329DA-C840-C147-8677-C1FFC58179C0}"/>
                      </a:ext>
                    </a:extLst>
                  </p:cNvPr>
                  <p:cNvSpPr/>
                  <p:nvPr userDrawn="1"/>
                </p:nvSpPr>
                <p:spPr>
                  <a:xfrm>
                    <a:off x="12316858" y="533622"/>
                    <a:ext cx="440675" cy="440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 name="Rektangel 89">
                    <a:extLst>
                      <a:ext uri="{FF2B5EF4-FFF2-40B4-BE49-F238E27FC236}">
                        <a16:creationId xmlns:a16="http://schemas.microsoft.com/office/drawing/2014/main" id="{7772449B-69B2-094B-91F1-1382CE2FB42B}"/>
                      </a:ext>
                    </a:extLst>
                  </p:cNvPr>
                  <p:cNvSpPr/>
                  <p:nvPr userDrawn="1"/>
                </p:nvSpPr>
                <p:spPr>
                  <a:xfrm>
                    <a:off x="12316858" y="974297"/>
                    <a:ext cx="440675" cy="440675"/>
                  </a:xfrm>
                  <a:prstGeom prst="rect">
                    <a:avLst/>
                  </a:prstGeom>
                  <a:solidFill>
                    <a:srgbClr val="B3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79" name="Gruppe 78">
                  <a:extLst>
                    <a:ext uri="{FF2B5EF4-FFF2-40B4-BE49-F238E27FC236}">
                      <a16:creationId xmlns:a16="http://schemas.microsoft.com/office/drawing/2014/main" id="{07ED3267-1D40-1D4D-9EC7-353345137976}"/>
                    </a:ext>
                  </a:extLst>
                </p:cNvPr>
                <p:cNvGrpSpPr/>
                <p:nvPr userDrawn="1"/>
              </p:nvGrpSpPr>
              <p:grpSpPr>
                <a:xfrm>
                  <a:off x="12316858" y="1468435"/>
                  <a:ext cx="440675" cy="1322025"/>
                  <a:chOff x="12316858" y="1600866"/>
                  <a:chExt cx="440675" cy="1322025"/>
                </a:xfrm>
              </p:grpSpPr>
              <p:sp>
                <p:nvSpPr>
                  <p:cNvPr id="85" name="Rektangel 84">
                    <a:extLst>
                      <a:ext uri="{FF2B5EF4-FFF2-40B4-BE49-F238E27FC236}">
                        <a16:creationId xmlns:a16="http://schemas.microsoft.com/office/drawing/2014/main" id="{D6BA8FBC-0FE5-4F46-8FC3-48DC4E4604EA}"/>
                      </a:ext>
                    </a:extLst>
                  </p:cNvPr>
                  <p:cNvSpPr/>
                  <p:nvPr userDrawn="1"/>
                </p:nvSpPr>
                <p:spPr>
                  <a:xfrm>
                    <a:off x="12316858" y="1600866"/>
                    <a:ext cx="440675" cy="44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 name="Rektangel 85">
                    <a:extLst>
                      <a:ext uri="{FF2B5EF4-FFF2-40B4-BE49-F238E27FC236}">
                        <a16:creationId xmlns:a16="http://schemas.microsoft.com/office/drawing/2014/main" id="{F622D83D-32EF-974E-B8E9-3A938C35CDA8}"/>
                      </a:ext>
                    </a:extLst>
                  </p:cNvPr>
                  <p:cNvSpPr/>
                  <p:nvPr userDrawn="1"/>
                </p:nvSpPr>
                <p:spPr>
                  <a:xfrm>
                    <a:off x="12316858" y="2041541"/>
                    <a:ext cx="440675" cy="440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 name="Rektangel 86">
                    <a:extLst>
                      <a:ext uri="{FF2B5EF4-FFF2-40B4-BE49-F238E27FC236}">
                        <a16:creationId xmlns:a16="http://schemas.microsoft.com/office/drawing/2014/main" id="{1BDF731E-7B6C-2144-B025-0869B767623C}"/>
                      </a:ext>
                    </a:extLst>
                  </p:cNvPr>
                  <p:cNvSpPr/>
                  <p:nvPr userDrawn="1"/>
                </p:nvSpPr>
                <p:spPr>
                  <a:xfrm>
                    <a:off x="12316858" y="2482216"/>
                    <a:ext cx="440675" cy="4406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80" name="Gruppe 79">
                  <a:extLst>
                    <a:ext uri="{FF2B5EF4-FFF2-40B4-BE49-F238E27FC236}">
                      <a16:creationId xmlns:a16="http://schemas.microsoft.com/office/drawing/2014/main" id="{49B6A4FA-1E22-9147-8AD9-B28366A7CE3B}"/>
                    </a:ext>
                  </a:extLst>
                </p:cNvPr>
                <p:cNvGrpSpPr/>
                <p:nvPr userDrawn="1"/>
              </p:nvGrpSpPr>
              <p:grpSpPr>
                <a:xfrm>
                  <a:off x="12316858" y="2843923"/>
                  <a:ext cx="440675" cy="1762700"/>
                  <a:chOff x="12316858" y="3201732"/>
                  <a:chExt cx="440675" cy="1762700"/>
                </a:xfrm>
              </p:grpSpPr>
              <p:sp>
                <p:nvSpPr>
                  <p:cNvPr id="81" name="Rektangel 80">
                    <a:extLst>
                      <a:ext uri="{FF2B5EF4-FFF2-40B4-BE49-F238E27FC236}">
                        <a16:creationId xmlns:a16="http://schemas.microsoft.com/office/drawing/2014/main" id="{BE12CC14-985A-504B-A96D-5C6E9DE8F21E}"/>
                      </a:ext>
                    </a:extLst>
                  </p:cNvPr>
                  <p:cNvSpPr/>
                  <p:nvPr userDrawn="1"/>
                </p:nvSpPr>
                <p:spPr>
                  <a:xfrm>
                    <a:off x="12316858" y="3201732"/>
                    <a:ext cx="440675" cy="440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2" name="Rektangel 81">
                    <a:extLst>
                      <a:ext uri="{FF2B5EF4-FFF2-40B4-BE49-F238E27FC236}">
                        <a16:creationId xmlns:a16="http://schemas.microsoft.com/office/drawing/2014/main" id="{9E8D8E6F-EA70-1842-A974-5D35616E09FA}"/>
                      </a:ext>
                    </a:extLst>
                  </p:cNvPr>
                  <p:cNvSpPr/>
                  <p:nvPr userDrawn="1"/>
                </p:nvSpPr>
                <p:spPr>
                  <a:xfrm>
                    <a:off x="12316858" y="3642407"/>
                    <a:ext cx="440675" cy="440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Rektangel 82">
                    <a:extLst>
                      <a:ext uri="{FF2B5EF4-FFF2-40B4-BE49-F238E27FC236}">
                        <a16:creationId xmlns:a16="http://schemas.microsoft.com/office/drawing/2014/main" id="{751FBA97-2B6D-5B40-BFA2-E3FE8D3EF3F0}"/>
                      </a:ext>
                    </a:extLst>
                  </p:cNvPr>
                  <p:cNvSpPr/>
                  <p:nvPr userDrawn="1"/>
                </p:nvSpPr>
                <p:spPr>
                  <a:xfrm>
                    <a:off x="12316858" y="4083082"/>
                    <a:ext cx="440675" cy="440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Rektangel 83">
                    <a:extLst>
                      <a:ext uri="{FF2B5EF4-FFF2-40B4-BE49-F238E27FC236}">
                        <a16:creationId xmlns:a16="http://schemas.microsoft.com/office/drawing/2014/main" id="{7D4A6F92-ED09-794E-9D24-8961E4EB9709}"/>
                      </a:ext>
                    </a:extLst>
                  </p:cNvPr>
                  <p:cNvSpPr/>
                  <p:nvPr userDrawn="1"/>
                </p:nvSpPr>
                <p:spPr>
                  <a:xfrm>
                    <a:off x="12316858" y="4523757"/>
                    <a:ext cx="440675" cy="440675"/>
                  </a:xfrm>
                  <a:prstGeom prst="rect">
                    <a:avLst/>
                  </a:prstGeom>
                  <a:solidFill>
                    <a:srgbClr val="D0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grpSp>
        <p:sp>
          <p:nvSpPr>
            <p:cNvPr id="91" name="TekstSylinder 90">
              <a:extLst>
                <a:ext uri="{FF2B5EF4-FFF2-40B4-BE49-F238E27FC236}">
                  <a16:creationId xmlns:a16="http://schemas.microsoft.com/office/drawing/2014/main" id="{5A1DF305-43F9-0B42-BCC1-E577120FC643}"/>
                </a:ext>
              </a:extLst>
            </p:cNvPr>
            <p:cNvSpPr txBox="1"/>
            <p:nvPr userDrawn="1"/>
          </p:nvSpPr>
          <p:spPr>
            <a:xfrm>
              <a:off x="12252771" y="3429000"/>
              <a:ext cx="1127661" cy="1801536"/>
            </a:xfrm>
            <a:prstGeom prst="rect">
              <a:avLst/>
            </a:prstGeom>
            <a:noFill/>
          </p:spPr>
          <p:txBody>
            <a:bodyPr wrap="square" lIns="0" tIns="0" rIns="0" bIns="0" rtlCol="0">
              <a:noAutofit/>
            </a:bodyPr>
            <a:lstStyle/>
            <a:p>
              <a:pPr algn="l"/>
              <a:r>
                <a:rPr lang="nb-NO" sz="800" kern="1200">
                  <a:solidFill>
                    <a:schemeClr val="tx1"/>
                  </a:solidFill>
                  <a:latin typeface="+mn-lt"/>
                  <a:ea typeface="+mn-ea"/>
                  <a:cs typeface="+mn-cs"/>
                </a:rPr>
                <a:t>Det er lov å endre bakgrunnsfarge.</a:t>
              </a:r>
            </a:p>
            <a:p>
              <a:pPr marL="0" indent="0" algn="l">
                <a:buNone/>
              </a:pPr>
              <a:endParaRPr lang="nb-NO" sz="800" kern="1200">
                <a:solidFill>
                  <a:schemeClr val="tx1"/>
                </a:solidFill>
                <a:latin typeface="+mn-lt"/>
                <a:ea typeface="+mn-ea"/>
                <a:cs typeface="+mn-cs"/>
              </a:endParaRPr>
            </a:p>
            <a:p>
              <a:pPr marL="0" indent="0" algn="l">
                <a:buNone/>
              </a:pPr>
              <a:r>
                <a:rPr lang="nb-NO" sz="800" kern="1200">
                  <a:solidFill>
                    <a:schemeClr val="tx1"/>
                  </a:solidFill>
                  <a:latin typeface="+mn-lt"/>
                  <a:ea typeface="+mn-ea"/>
                  <a:cs typeface="+mn-cs"/>
                </a:rPr>
                <a:t>På sider med positiv logo benyttes alltid lyse bakgrunnsfarger.</a:t>
              </a:r>
            </a:p>
            <a:p>
              <a:pPr marL="0" indent="0" algn="l">
                <a:buNone/>
              </a:pPr>
              <a:endParaRPr lang="nb-NO" sz="800" kern="1200">
                <a:solidFill>
                  <a:schemeClr val="tx1"/>
                </a:solidFill>
                <a:latin typeface="+mn-lt"/>
                <a:ea typeface="+mn-ea"/>
                <a:cs typeface="+mn-cs"/>
              </a:endParaRPr>
            </a:p>
            <a:p>
              <a:pPr marL="0" indent="0" algn="l">
                <a:buNone/>
              </a:pPr>
              <a:r>
                <a:rPr lang="nb-NO" sz="800" b="1" kern="1200">
                  <a:solidFill>
                    <a:schemeClr val="tx1"/>
                  </a:solidFill>
                  <a:latin typeface="+mn-lt"/>
                  <a:ea typeface="+mn-ea"/>
                  <a:cs typeface="+mn-cs"/>
                </a:rPr>
                <a:t>Sørg alltid for god lesbarhet/kontrast </a:t>
              </a:r>
              <a:r>
                <a:rPr lang="nb-NO" sz="800" kern="1200">
                  <a:solidFill>
                    <a:schemeClr val="tx1"/>
                  </a:solidFill>
                  <a:latin typeface="+mn-lt"/>
                  <a:ea typeface="+mn-ea"/>
                  <a:cs typeface="+mn-cs"/>
                </a:rPr>
                <a:t>og følg lovlige farge-kombinasjoner.</a:t>
              </a:r>
            </a:p>
          </p:txBody>
        </p:sp>
        <p:grpSp>
          <p:nvGrpSpPr>
            <p:cNvPr id="93" name="Gruppe 92">
              <a:extLst>
                <a:ext uri="{FF2B5EF4-FFF2-40B4-BE49-F238E27FC236}">
                  <a16:creationId xmlns:a16="http://schemas.microsoft.com/office/drawing/2014/main" id="{6E30C78A-C11F-3D47-A36A-DA706F5C2C2B}"/>
                </a:ext>
              </a:extLst>
            </p:cNvPr>
            <p:cNvGrpSpPr/>
            <p:nvPr userDrawn="1"/>
          </p:nvGrpSpPr>
          <p:grpSpPr>
            <a:xfrm>
              <a:off x="12610441" y="194994"/>
              <a:ext cx="807496" cy="955972"/>
              <a:chOff x="12610441" y="212086"/>
              <a:chExt cx="807496" cy="955972"/>
            </a:xfrm>
          </p:grpSpPr>
          <p:cxnSp>
            <p:nvCxnSpPr>
              <p:cNvPr id="94" name="Vinkel 93">
                <a:extLst>
                  <a:ext uri="{FF2B5EF4-FFF2-40B4-BE49-F238E27FC236}">
                    <a16:creationId xmlns:a16="http://schemas.microsoft.com/office/drawing/2014/main" id="{9502FE88-586C-5A4C-9443-40A0C140DDA4}"/>
                  </a:ext>
                </a:extLst>
              </p:cNvPr>
              <p:cNvCxnSpPr>
                <a:cxnSpLocks/>
              </p:cNvCxnSpPr>
              <p:nvPr userDrawn="1"/>
            </p:nvCxnSpPr>
            <p:spPr>
              <a:xfrm>
                <a:off x="12610441" y="212088"/>
                <a:ext cx="12700" cy="955970"/>
              </a:xfrm>
              <a:prstGeom prst="bentConnector3">
                <a:avLst>
                  <a:gd name="adj1" fmla="val 1025000"/>
                </a:avLst>
              </a:prstGeom>
              <a:ln cap="sq">
                <a:solidFill>
                  <a:schemeClr val="tx1"/>
                </a:solidFill>
                <a:bevel/>
              </a:ln>
            </p:spPr>
            <p:style>
              <a:lnRef idx="1">
                <a:schemeClr val="accent1"/>
              </a:lnRef>
              <a:fillRef idx="0">
                <a:schemeClr val="accent1"/>
              </a:fillRef>
              <a:effectRef idx="0">
                <a:schemeClr val="accent1"/>
              </a:effectRef>
              <a:fontRef idx="minor">
                <a:schemeClr val="tx1"/>
              </a:fontRef>
            </p:style>
          </p:cxnSp>
          <p:sp>
            <p:nvSpPr>
              <p:cNvPr id="95" name="TekstSylinder 94">
                <a:extLst>
                  <a:ext uri="{FF2B5EF4-FFF2-40B4-BE49-F238E27FC236}">
                    <a16:creationId xmlns:a16="http://schemas.microsoft.com/office/drawing/2014/main" id="{A577656F-9AE9-3D43-848E-7E4C5574867D}"/>
                  </a:ext>
                </a:extLst>
              </p:cNvPr>
              <p:cNvSpPr txBox="1"/>
              <p:nvPr userDrawn="1"/>
            </p:nvSpPr>
            <p:spPr>
              <a:xfrm>
                <a:off x="12766676" y="212086"/>
                <a:ext cx="651261" cy="955972"/>
              </a:xfrm>
              <a:prstGeom prst="rect">
                <a:avLst/>
              </a:prstGeom>
              <a:noFill/>
            </p:spPr>
            <p:txBody>
              <a:bodyPr wrap="square" rtlCol="0" anchor="ctr" anchorCtr="0">
                <a:noAutofit/>
              </a:bodyPr>
              <a:lstStyle/>
              <a:p>
                <a:pPr algn="l"/>
                <a:r>
                  <a:rPr lang="nb-NO" sz="700">
                    <a:solidFill>
                      <a:schemeClr val="tx1"/>
                    </a:solidFill>
                  </a:rPr>
                  <a:t>Mørk blå og mørk grønn bakgrunn, skal alltid ha negativ tekst/logo</a:t>
                </a:r>
              </a:p>
            </p:txBody>
          </p:sp>
        </p:grpSp>
      </p:grpSp>
    </p:spTree>
    <p:extLst>
      <p:ext uri="{BB962C8B-B14F-4D97-AF65-F5344CB8AC3E}">
        <p14:creationId xmlns:p14="http://schemas.microsoft.com/office/powerpoint/2010/main" val="4144927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solidFill>
            <a:schemeClr val="accent6"/>
          </a:solid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71418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tellysbilde ">
    <p:bg>
      <p:bgPr>
        <a:solidFill>
          <a:schemeClr val="tx2"/>
        </a:solidFill>
        <a:effectLst/>
      </p:bgPr>
    </p:bg>
    <p:spTree>
      <p:nvGrpSpPr>
        <p:cNvPr id="1" name=""/>
        <p:cNvGrpSpPr/>
        <p:nvPr/>
      </p:nvGrpSpPr>
      <p:grpSpPr>
        <a:xfrm>
          <a:off x="0" y="0"/>
          <a:ext cx="0" cy="0"/>
          <a:chOff x="0" y="0"/>
          <a:chExt cx="0" cy="0"/>
        </a:xfrm>
      </p:grpSpPr>
      <p:sp>
        <p:nvSpPr>
          <p:cNvPr id="34" name="Tittel 33">
            <a:extLst>
              <a:ext uri="{FF2B5EF4-FFF2-40B4-BE49-F238E27FC236}">
                <a16:creationId xmlns:a16="http://schemas.microsoft.com/office/drawing/2014/main" id="{A3816B5A-BCB5-0F46-87EA-8478916C49F8}"/>
              </a:ext>
            </a:extLst>
          </p:cNvPr>
          <p:cNvSpPr>
            <a:spLocks noGrp="1"/>
          </p:cNvSpPr>
          <p:nvPr>
            <p:ph type="ctrTitle" hasCustomPrompt="1"/>
          </p:nvPr>
        </p:nvSpPr>
        <p:spPr>
          <a:xfrm>
            <a:off x="0" y="-1"/>
            <a:ext cx="12192000" cy="6092825"/>
          </a:xfrm>
          <a:custGeom>
            <a:avLst/>
            <a:gdLst>
              <a:gd name="connsiteX0" fmla="*/ 0 w 12192000"/>
              <a:gd name="connsiteY0" fmla="*/ 0 h 6092825"/>
              <a:gd name="connsiteX1" fmla="*/ 12192000 w 12192000"/>
              <a:gd name="connsiteY1" fmla="*/ 0 h 6092825"/>
              <a:gd name="connsiteX2" fmla="*/ 12192000 w 12192000"/>
              <a:gd name="connsiteY2" fmla="*/ 4062425 h 6092825"/>
              <a:gd name="connsiteX3" fmla="*/ 10161600 w 12192000"/>
              <a:gd name="connsiteY3" fmla="*/ 4062425 h 6092825"/>
              <a:gd name="connsiteX4" fmla="*/ 10161600 w 12192000"/>
              <a:gd name="connsiteY4" fmla="*/ 6092825 h 6092825"/>
              <a:gd name="connsiteX5" fmla="*/ 0 w 12192000"/>
              <a:gd name="connsiteY5" fmla="*/ 6092825 h 6092825"/>
              <a:gd name="connsiteX6" fmla="*/ 0 w 12192000"/>
              <a:gd name="connsiteY6" fmla="*/ 2030401 h 6092825"/>
              <a:gd name="connsiteX7" fmla="*/ 2030400 w 12192000"/>
              <a:gd name="connsiteY7" fmla="*/ 2030401 h 6092825"/>
              <a:gd name="connsiteX8" fmla="*/ 2030400 w 12192000"/>
              <a:gd name="connsiteY8" fmla="*/ 1 h 6092825"/>
              <a:gd name="connsiteX9" fmla="*/ 0 w 12192000"/>
              <a:gd name="connsiteY9" fmla="*/ 1 h 609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092825">
                <a:moveTo>
                  <a:pt x="0" y="0"/>
                </a:moveTo>
                <a:lnTo>
                  <a:pt x="12192000" y="0"/>
                </a:lnTo>
                <a:lnTo>
                  <a:pt x="12192000" y="4062425"/>
                </a:lnTo>
                <a:lnTo>
                  <a:pt x="10161600" y="4062425"/>
                </a:lnTo>
                <a:lnTo>
                  <a:pt x="10161600" y="6092825"/>
                </a:lnTo>
                <a:lnTo>
                  <a:pt x="0" y="6092825"/>
                </a:lnTo>
                <a:lnTo>
                  <a:pt x="0" y="2030401"/>
                </a:lnTo>
                <a:lnTo>
                  <a:pt x="2030400" y="2030401"/>
                </a:lnTo>
                <a:lnTo>
                  <a:pt x="2030400" y="1"/>
                </a:lnTo>
                <a:lnTo>
                  <a:pt x="0" y="1"/>
                </a:lnTo>
                <a:close/>
              </a:path>
            </a:pathLst>
          </a:custGeom>
          <a:solidFill>
            <a:schemeClr val="accent4"/>
          </a:solidFill>
        </p:spPr>
        <p:txBody>
          <a:bodyPr wrap="square" lIns="2534400" tIns="0" rIns="2030400" bIns="0" anchor="ctr" anchorCtr="0">
            <a:noAutofit/>
          </a:bodyPr>
          <a:lstStyle>
            <a:lvl1pPr algn="l">
              <a:lnSpc>
                <a:spcPct val="100000"/>
              </a:lnSpc>
              <a:defRPr sz="3600">
                <a:solidFill>
                  <a:schemeClr val="tx1"/>
                </a:solidFill>
              </a:defRPr>
            </a:lvl1pPr>
          </a:lstStyle>
          <a:p>
            <a:r>
              <a:rPr lang="en-US"/>
              <a:t>Click to edit Master title style</a:t>
            </a:r>
            <a:endParaRPr/>
          </a:p>
        </p:txBody>
      </p:sp>
      <p:sp>
        <p:nvSpPr>
          <p:cNvPr id="8" name="Plassholder for tekst 10">
            <a:extLst>
              <a:ext uri="{FF2B5EF4-FFF2-40B4-BE49-F238E27FC236}">
                <a16:creationId xmlns:a16="http://schemas.microsoft.com/office/drawing/2014/main" id="{86C772FF-C052-0C4B-8B32-A07216E1D990}"/>
              </a:ext>
            </a:extLst>
          </p:cNvPr>
          <p:cNvSpPr>
            <a:spLocks noGrp="1"/>
          </p:cNvSpPr>
          <p:nvPr>
            <p:ph type="body" sz="quarter" idx="19"/>
          </p:nvPr>
        </p:nvSpPr>
        <p:spPr>
          <a:xfrm>
            <a:off x="0" y="1600"/>
            <a:ext cx="2030400" cy="2030400"/>
          </a:xfrm>
          <a:prstGeom prst="ellipse">
            <a:avLst/>
          </a:prstGeom>
          <a:solidFill>
            <a:schemeClr val="accent4"/>
          </a:solid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641A862-612A-7D45-A0ED-07030570FC13}"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2035175" y="4060824"/>
            <a:ext cx="8121600" cy="2032001"/>
          </a:xfrm>
        </p:spPr>
        <p:txBody>
          <a:bodyPr lIns="507600" tIns="180000" rIns="0" bIns="180000" anchor="ctr" anchorCtr="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36" name="Plassholder for tekst 10">
            <a:extLst>
              <a:ext uri="{FF2B5EF4-FFF2-40B4-BE49-F238E27FC236}">
                <a16:creationId xmlns:a16="http://schemas.microsoft.com/office/drawing/2014/main" id="{0D8F09A7-65FB-3F40-97E2-2CB9486DB088}"/>
              </a:ext>
            </a:extLst>
          </p:cNvPr>
          <p:cNvSpPr>
            <a:spLocks noGrp="1" noChangeAspect="1"/>
          </p:cNvSpPr>
          <p:nvPr>
            <p:ph type="body" sz="quarter" idx="18"/>
          </p:nvPr>
        </p:nvSpPr>
        <p:spPr>
          <a:xfrm>
            <a:off x="472037" y="476800"/>
            <a:ext cx="1080000" cy="1080000"/>
          </a:xfrm>
          <a:prstGeom prst="ellipse">
            <a:avLst/>
          </a:prstGeom>
          <a:blipFill>
            <a:blip r:embed="rId2"/>
            <a:stretch>
              <a:fillRect/>
            </a:stretch>
          </a:blip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
        <p:nvSpPr>
          <p:cNvPr id="35" name="Plassholder for tekst 34">
            <a:extLst>
              <a:ext uri="{FF2B5EF4-FFF2-40B4-BE49-F238E27FC236}">
                <a16:creationId xmlns:a16="http://schemas.microsoft.com/office/drawing/2014/main" id="{D14C1774-FEBF-524B-97FE-D812858FF611}"/>
              </a:ext>
            </a:extLst>
          </p:cNvPr>
          <p:cNvSpPr>
            <a:spLocks noGrp="1"/>
          </p:cNvSpPr>
          <p:nvPr>
            <p:ph type="body" sz="quarter" idx="20"/>
          </p:nvPr>
        </p:nvSpPr>
        <p:spPr>
          <a:xfrm>
            <a:off x="10152000" y="4060800"/>
            <a:ext cx="2030400" cy="2030400"/>
          </a:xfrm>
          <a:prstGeom prst="ellipse">
            <a:avLst/>
          </a:prstGeom>
          <a:solidFill>
            <a:schemeClr val="accent4"/>
          </a:solidFill>
        </p:spPr>
        <p:txBody>
          <a:bodyPr>
            <a:normAutofit/>
          </a:bodyPr>
          <a:lstStyle>
            <a:lvl1pPr marL="0" indent="0">
              <a:buFont typeface="Arial" panose="020B0604020202020204" pitchFamily="34" charset="0"/>
              <a:buNone/>
              <a:defRPr sz="100">
                <a:solidFill>
                  <a:schemeClr val="accent5"/>
                </a:solidFill>
              </a:defRPr>
            </a:lvl1pPr>
          </a:lstStyle>
          <a:p>
            <a:pPr lvl="0"/>
            <a:r>
              <a:rPr lang="nb-NO"/>
              <a:t>Klikk for å redigere tekststiler i malen</a:t>
            </a:r>
          </a:p>
        </p:txBody>
      </p:sp>
      <p:sp>
        <p:nvSpPr>
          <p:cNvPr id="10" name="TekstSylinder 9">
            <a:extLst>
              <a:ext uri="{FF2B5EF4-FFF2-40B4-BE49-F238E27FC236}">
                <a16:creationId xmlns:a16="http://schemas.microsoft.com/office/drawing/2014/main" id="{04EAEAEB-6DF7-6A4F-99C1-D8CA6540DCF8}"/>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rød 2</a:t>
            </a:r>
          </a:p>
        </p:txBody>
      </p:sp>
      <p:grpSp>
        <p:nvGrpSpPr>
          <p:cNvPr id="11" name="Gruppe 10">
            <a:extLst>
              <a:ext uri="{FF2B5EF4-FFF2-40B4-BE49-F238E27FC236}">
                <a16:creationId xmlns:a16="http://schemas.microsoft.com/office/drawing/2014/main" id="{2FAEAD23-FAD7-4841-BE65-85F2454506ED}"/>
              </a:ext>
            </a:extLst>
          </p:cNvPr>
          <p:cNvGrpSpPr/>
          <p:nvPr userDrawn="1"/>
        </p:nvGrpSpPr>
        <p:grpSpPr>
          <a:xfrm>
            <a:off x="-715963" y="-1306644"/>
            <a:ext cx="12909163" cy="8164644"/>
            <a:chOff x="-715963" y="-1306644"/>
            <a:chExt cx="12909163" cy="8164644"/>
          </a:xfrm>
        </p:grpSpPr>
        <p:grpSp>
          <p:nvGrpSpPr>
            <p:cNvPr id="12" name="Gruppe 11">
              <a:extLst>
                <a:ext uri="{FF2B5EF4-FFF2-40B4-BE49-F238E27FC236}">
                  <a16:creationId xmlns:a16="http://schemas.microsoft.com/office/drawing/2014/main" id="{945BE277-8316-AA4A-903E-0467DFF876EA}"/>
                </a:ext>
              </a:extLst>
            </p:cNvPr>
            <p:cNvGrpSpPr/>
            <p:nvPr userDrawn="1"/>
          </p:nvGrpSpPr>
          <p:grpSpPr>
            <a:xfrm>
              <a:off x="-800" y="-1306644"/>
              <a:ext cx="12194000" cy="1075340"/>
              <a:chOff x="-800" y="-1229864"/>
              <a:chExt cx="12194000" cy="1075340"/>
            </a:xfrm>
          </p:grpSpPr>
          <p:grpSp>
            <p:nvGrpSpPr>
              <p:cNvPr id="29" name="Gruppe 28">
                <a:extLst>
                  <a:ext uri="{FF2B5EF4-FFF2-40B4-BE49-F238E27FC236}">
                    <a16:creationId xmlns:a16="http://schemas.microsoft.com/office/drawing/2014/main" id="{4E30A091-4497-6D48-9BB1-0A4FE63E95F7}"/>
                  </a:ext>
                </a:extLst>
              </p:cNvPr>
              <p:cNvGrpSpPr/>
              <p:nvPr/>
            </p:nvGrpSpPr>
            <p:grpSpPr>
              <a:xfrm>
                <a:off x="0" y="-320124"/>
                <a:ext cx="12192000" cy="165600"/>
                <a:chOff x="0" y="-413084"/>
                <a:chExt cx="12192000" cy="206078"/>
              </a:xfrm>
              <a:solidFill>
                <a:schemeClr val="bg1"/>
              </a:solidFill>
            </p:grpSpPr>
            <p:sp>
              <p:nvSpPr>
                <p:cNvPr id="59" name="Rektangel 58">
                  <a:extLst>
                    <a:ext uri="{FF2B5EF4-FFF2-40B4-BE49-F238E27FC236}">
                      <a16:creationId xmlns:a16="http://schemas.microsoft.com/office/drawing/2014/main" id="{D00B0C00-F1E5-724F-B2AB-7C56B0558567}"/>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F0A8EA78-DA38-4F47-882D-3E1A586A60D6}"/>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200FAC5D-E484-744A-90E0-E8F6455D5447}"/>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2" name="Rektangel 61">
                  <a:extLst>
                    <a:ext uri="{FF2B5EF4-FFF2-40B4-BE49-F238E27FC236}">
                      <a16:creationId xmlns:a16="http://schemas.microsoft.com/office/drawing/2014/main" id="{0B0EA588-7ECB-134C-81C5-21C16A0DAD55}"/>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3" name="Rektangel 62">
                  <a:extLst>
                    <a:ext uri="{FF2B5EF4-FFF2-40B4-BE49-F238E27FC236}">
                      <a16:creationId xmlns:a16="http://schemas.microsoft.com/office/drawing/2014/main" id="{9AD392E8-244B-2442-9126-2B04DDAA9526}"/>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4" name="Rektangel 63">
                  <a:extLst>
                    <a:ext uri="{FF2B5EF4-FFF2-40B4-BE49-F238E27FC236}">
                      <a16:creationId xmlns:a16="http://schemas.microsoft.com/office/drawing/2014/main" id="{0969B624-B3E0-274C-B305-953CEEFC7348}"/>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30" name="Rett linje 29">
                <a:extLst>
                  <a:ext uri="{FF2B5EF4-FFF2-40B4-BE49-F238E27FC236}">
                    <a16:creationId xmlns:a16="http://schemas.microsoft.com/office/drawing/2014/main" id="{10462F6F-098B-EE4F-A301-C663C1B5A450}"/>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BF6EEB64-9278-6447-920B-FAF70C2667E3}"/>
                  </a:ext>
                </a:extLst>
              </p:cNvPr>
              <p:cNvCxnSpPr>
                <a:cxnSpLocks/>
                <a:stCxn id="49"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40C1241C-264A-B641-A5A8-E37C85AD535A}"/>
                  </a:ext>
                </a:extLst>
              </p:cNvPr>
              <p:cNvCxnSpPr>
                <a:cxnSpLocks/>
                <a:stCxn id="51"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Rett linje 32">
                <a:extLst>
                  <a:ext uri="{FF2B5EF4-FFF2-40B4-BE49-F238E27FC236}">
                    <a16:creationId xmlns:a16="http://schemas.microsoft.com/office/drawing/2014/main" id="{7636B94C-4E9D-0D48-AF73-9A885757421C}"/>
                  </a:ext>
                </a:extLst>
              </p:cNvPr>
              <p:cNvCxnSpPr>
                <a:cxnSpLocks/>
                <a:stCxn id="47"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Rett linje 36">
                <a:extLst>
                  <a:ext uri="{FF2B5EF4-FFF2-40B4-BE49-F238E27FC236}">
                    <a16:creationId xmlns:a16="http://schemas.microsoft.com/office/drawing/2014/main" id="{0619621B-4AE6-494C-BFDB-EC976AB99630}"/>
                  </a:ext>
                </a:extLst>
              </p:cNvPr>
              <p:cNvCxnSpPr>
                <a:cxnSpLocks/>
                <a:stCxn id="53"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Rett linje 37">
                <a:extLst>
                  <a:ext uri="{FF2B5EF4-FFF2-40B4-BE49-F238E27FC236}">
                    <a16:creationId xmlns:a16="http://schemas.microsoft.com/office/drawing/2014/main" id="{F775C7C1-CCDF-3542-B096-04BF92337196}"/>
                  </a:ext>
                </a:extLst>
              </p:cNvPr>
              <p:cNvCxnSpPr>
                <a:cxnSpLocks/>
                <a:stCxn id="57"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Rett linje 38">
                <a:extLst>
                  <a:ext uri="{FF2B5EF4-FFF2-40B4-BE49-F238E27FC236}">
                    <a16:creationId xmlns:a16="http://schemas.microsoft.com/office/drawing/2014/main" id="{822E4D7E-9969-9442-B502-ED6C4145CDDC}"/>
                  </a:ext>
                </a:extLst>
              </p:cNvPr>
              <p:cNvCxnSpPr>
                <a:cxnSpLocks/>
                <a:stCxn id="55"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0" name="Gruppe 39">
                <a:extLst>
                  <a:ext uri="{FF2B5EF4-FFF2-40B4-BE49-F238E27FC236}">
                    <a16:creationId xmlns:a16="http://schemas.microsoft.com/office/drawing/2014/main" id="{621566D6-5F91-984C-B8FF-24CD3046F76A}"/>
                  </a:ext>
                </a:extLst>
              </p:cNvPr>
              <p:cNvGrpSpPr/>
              <p:nvPr userDrawn="1"/>
            </p:nvGrpSpPr>
            <p:grpSpPr>
              <a:xfrm>
                <a:off x="0" y="-621464"/>
                <a:ext cx="12192000" cy="206078"/>
                <a:chOff x="0" y="-674874"/>
                <a:chExt cx="12192000" cy="206078"/>
              </a:xfrm>
            </p:grpSpPr>
            <p:sp>
              <p:nvSpPr>
                <p:cNvPr id="57" name="Rektangel 56">
                  <a:extLst>
                    <a:ext uri="{FF2B5EF4-FFF2-40B4-BE49-F238E27FC236}">
                      <a16:creationId xmlns:a16="http://schemas.microsoft.com/office/drawing/2014/main" id="{0F61C55C-35B7-5449-8E60-6703109887B0}"/>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8" name="Rett linje 57">
                  <a:extLst>
                    <a:ext uri="{FF2B5EF4-FFF2-40B4-BE49-F238E27FC236}">
                      <a16:creationId xmlns:a16="http://schemas.microsoft.com/office/drawing/2014/main" id="{BFA1862D-D875-1C47-ADB0-C59F891176E2}"/>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1" name="Gruppe 40">
                <a:extLst>
                  <a:ext uri="{FF2B5EF4-FFF2-40B4-BE49-F238E27FC236}">
                    <a16:creationId xmlns:a16="http://schemas.microsoft.com/office/drawing/2014/main" id="{EA7BB717-6809-D547-AA9B-F277142A420B}"/>
                  </a:ext>
                </a:extLst>
              </p:cNvPr>
              <p:cNvGrpSpPr/>
              <p:nvPr userDrawn="1"/>
            </p:nvGrpSpPr>
            <p:grpSpPr>
              <a:xfrm>
                <a:off x="0" y="-744566"/>
                <a:ext cx="10156824" cy="206078"/>
                <a:chOff x="0" y="-930144"/>
                <a:chExt cx="10156824" cy="206078"/>
              </a:xfrm>
            </p:grpSpPr>
            <p:sp>
              <p:nvSpPr>
                <p:cNvPr id="55" name="Rektangel 54">
                  <a:extLst>
                    <a:ext uri="{FF2B5EF4-FFF2-40B4-BE49-F238E27FC236}">
                      <a16:creationId xmlns:a16="http://schemas.microsoft.com/office/drawing/2014/main" id="{467EB79D-36F4-F84E-9924-35D09D00959D}"/>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56" name="Rett linje 55">
                  <a:extLst>
                    <a:ext uri="{FF2B5EF4-FFF2-40B4-BE49-F238E27FC236}">
                      <a16:creationId xmlns:a16="http://schemas.microsoft.com/office/drawing/2014/main" id="{6C1B5BBB-3139-754A-AD49-0346BEB15932}"/>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uppe 41">
                <a:extLst>
                  <a:ext uri="{FF2B5EF4-FFF2-40B4-BE49-F238E27FC236}">
                    <a16:creationId xmlns:a16="http://schemas.microsoft.com/office/drawing/2014/main" id="{8FFAE170-99D3-F045-A1C4-BA4BD3D0CD9D}"/>
                  </a:ext>
                </a:extLst>
              </p:cNvPr>
              <p:cNvGrpSpPr/>
              <p:nvPr userDrawn="1"/>
            </p:nvGrpSpPr>
            <p:grpSpPr>
              <a:xfrm>
                <a:off x="0" y="-867666"/>
                <a:ext cx="8128000" cy="206078"/>
                <a:chOff x="0" y="-1191934"/>
                <a:chExt cx="8128000" cy="206078"/>
              </a:xfrm>
            </p:grpSpPr>
            <p:sp>
              <p:nvSpPr>
                <p:cNvPr id="53" name="Rektangel 52">
                  <a:extLst>
                    <a:ext uri="{FF2B5EF4-FFF2-40B4-BE49-F238E27FC236}">
                      <a16:creationId xmlns:a16="http://schemas.microsoft.com/office/drawing/2014/main" id="{A9D1E7D5-6B55-DC42-B2C2-332DF4DDF25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54" name="Rett linje 53">
                  <a:extLst>
                    <a:ext uri="{FF2B5EF4-FFF2-40B4-BE49-F238E27FC236}">
                      <a16:creationId xmlns:a16="http://schemas.microsoft.com/office/drawing/2014/main" id="{ECB3C235-C569-854E-9A3D-21ECED99D1F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3" name="Gruppe 42">
                <a:extLst>
                  <a:ext uri="{FF2B5EF4-FFF2-40B4-BE49-F238E27FC236}">
                    <a16:creationId xmlns:a16="http://schemas.microsoft.com/office/drawing/2014/main" id="{817A38E0-5F44-8D43-8BAB-F1F424BF91DC}"/>
                  </a:ext>
                </a:extLst>
              </p:cNvPr>
              <p:cNvGrpSpPr/>
              <p:nvPr userDrawn="1"/>
            </p:nvGrpSpPr>
            <p:grpSpPr>
              <a:xfrm>
                <a:off x="-800" y="-990766"/>
                <a:ext cx="6091200" cy="206078"/>
                <a:chOff x="0" y="-1453724"/>
                <a:chExt cx="6091200" cy="206078"/>
              </a:xfrm>
            </p:grpSpPr>
            <p:sp>
              <p:nvSpPr>
                <p:cNvPr id="51" name="Rektangel 50">
                  <a:extLst>
                    <a:ext uri="{FF2B5EF4-FFF2-40B4-BE49-F238E27FC236}">
                      <a16:creationId xmlns:a16="http://schemas.microsoft.com/office/drawing/2014/main" id="{1FCA8AC0-1D35-BB4F-A199-6BD5B0286FB0}"/>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52" name="Rett linje 51">
                  <a:extLst>
                    <a:ext uri="{FF2B5EF4-FFF2-40B4-BE49-F238E27FC236}">
                      <a16:creationId xmlns:a16="http://schemas.microsoft.com/office/drawing/2014/main" id="{8B36AC7D-FD6D-9444-86AA-1784CE54ED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4" name="Gruppe 43">
                <a:extLst>
                  <a:ext uri="{FF2B5EF4-FFF2-40B4-BE49-F238E27FC236}">
                    <a16:creationId xmlns:a16="http://schemas.microsoft.com/office/drawing/2014/main" id="{8B4D38FE-EAA9-1B41-A8FE-4B46CC8ABEB2}"/>
                  </a:ext>
                </a:extLst>
              </p:cNvPr>
              <p:cNvGrpSpPr/>
              <p:nvPr userDrawn="1"/>
            </p:nvGrpSpPr>
            <p:grpSpPr>
              <a:xfrm>
                <a:off x="0" y="-1113866"/>
                <a:ext cx="4060800" cy="206078"/>
                <a:chOff x="0" y="-1715514"/>
                <a:chExt cx="4060800" cy="206078"/>
              </a:xfrm>
            </p:grpSpPr>
            <p:sp>
              <p:nvSpPr>
                <p:cNvPr id="49" name="Rektangel 48">
                  <a:extLst>
                    <a:ext uri="{FF2B5EF4-FFF2-40B4-BE49-F238E27FC236}">
                      <a16:creationId xmlns:a16="http://schemas.microsoft.com/office/drawing/2014/main" id="{4633755C-59EE-FC48-811E-C061DE5BCE1B}"/>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50" name="Rett linje 49">
                  <a:extLst>
                    <a:ext uri="{FF2B5EF4-FFF2-40B4-BE49-F238E27FC236}">
                      <a16:creationId xmlns:a16="http://schemas.microsoft.com/office/drawing/2014/main" id="{E408B5AB-04E0-DE4E-BE23-5B7E51767AFC}"/>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5" name="Gruppe 44">
                <a:extLst>
                  <a:ext uri="{FF2B5EF4-FFF2-40B4-BE49-F238E27FC236}">
                    <a16:creationId xmlns:a16="http://schemas.microsoft.com/office/drawing/2014/main" id="{265E1474-0F20-EA4A-9C55-1D6A43B9C3AB}"/>
                  </a:ext>
                </a:extLst>
              </p:cNvPr>
              <p:cNvGrpSpPr/>
              <p:nvPr userDrawn="1"/>
            </p:nvGrpSpPr>
            <p:grpSpPr>
              <a:xfrm>
                <a:off x="0" y="-1229864"/>
                <a:ext cx="1015200" cy="206078"/>
                <a:chOff x="0" y="-1959289"/>
                <a:chExt cx="1015200" cy="206078"/>
              </a:xfrm>
            </p:grpSpPr>
            <p:sp>
              <p:nvSpPr>
                <p:cNvPr id="47" name="Rektangel 46">
                  <a:extLst>
                    <a:ext uri="{FF2B5EF4-FFF2-40B4-BE49-F238E27FC236}">
                      <a16:creationId xmlns:a16="http://schemas.microsoft.com/office/drawing/2014/main" id="{2B742B97-4D8E-2D42-887E-7804075E1AC3}"/>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8" name="Rett linje 47">
                  <a:extLst>
                    <a:ext uri="{FF2B5EF4-FFF2-40B4-BE49-F238E27FC236}">
                      <a16:creationId xmlns:a16="http://schemas.microsoft.com/office/drawing/2014/main" id="{F335B4E3-DD91-8A46-A3AD-731EE9FEE80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46" name="Rett linje 45">
                <a:extLst>
                  <a:ext uri="{FF2B5EF4-FFF2-40B4-BE49-F238E27FC236}">
                    <a16:creationId xmlns:a16="http://schemas.microsoft.com/office/drawing/2014/main" id="{3845BD3D-0864-D946-B9A7-8B2125DF7D05}"/>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uppe 12">
              <a:extLst>
                <a:ext uri="{FF2B5EF4-FFF2-40B4-BE49-F238E27FC236}">
                  <a16:creationId xmlns:a16="http://schemas.microsoft.com/office/drawing/2014/main" id="{307A8107-8B72-2346-A312-2D4FCAB3FF2E}"/>
                </a:ext>
              </a:extLst>
            </p:cNvPr>
            <p:cNvGrpSpPr/>
            <p:nvPr userDrawn="1"/>
          </p:nvGrpSpPr>
          <p:grpSpPr>
            <a:xfrm>
              <a:off x="-715963" y="-4004"/>
              <a:ext cx="590564" cy="6862004"/>
              <a:chOff x="-715963" y="-4004"/>
              <a:chExt cx="590564" cy="6862004"/>
            </a:xfrm>
          </p:grpSpPr>
          <p:sp>
            <p:nvSpPr>
              <p:cNvPr id="15" name="Rektangel 14">
                <a:extLst>
                  <a:ext uri="{FF2B5EF4-FFF2-40B4-BE49-F238E27FC236}">
                    <a16:creationId xmlns:a16="http://schemas.microsoft.com/office/drawing/2014/main" id="{F32FCDCD-3547-504B-8CFD-2E6049536DEC}"/>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16" name="Rektangel 15">
                <a:extLst>
                  <a:ext uri="{FF2B5EF4-FFF2-40B4-BE49-F238E27FC236}">
                    <a16:creationId xmlns:a16="http://schemas.microsoft.com/office/drawing/2014/main" id="{98120869-9D10-9F4F-B63B-41A7B31CC534}"/>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17" name="Rektangel 16">
                <a:extLst>
                  <a:ext uri="{FF2B5EF4-FFF2-40B4-BE49-F238E27FC236}">
                    <a16:creationId xmlns:a16="http://schemas.microsoft.com/office/drawing/2014/main" id="{C0496A06-35BD-7A42-9A91-63F77AFD80A4}"/>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18" name="Rektangel 17">
                <a:extLst>
                  <a:ext uri="{FF2B5EF4-FFF2-40B4-BE49-F238E27FC236}">
                    <a16:creationId xmlns:a16="http://schemas.microsoft.com/office/drawing/2014/main" id="{24F1957A-5A06-F94F-BB8D-DF9138E3FBD8}"/>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19" name="Rett linje 18">
                <a:extLst>
                  <a:ext uri="{FF2B5EF4-FFF2-40B4-BE49-F238E27FC236}">
                    <a16:creationId xmlns:a16="http://schemas.microsoft.com/office/drawing/2014/main" id="{E9B5DCB3-1C16-E643-873E-3E8DE32ACCC0}"/>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Rett linje 19">
                <a:extLst>
                  <a:ext uri="{FF2B5EF4-FFF2-40B4-BE49-F238E27FC236}">
                    <a16:creationId xmlns:a16="http://schemas.microsoft.com/office/drawing/2014/main" id="{03BE5D87-60DD-FE47-ADC5-BFEEE1C0CB64}"/>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A06EE499-D5C1-5249-99BF-5477AA5773D3}"/>
                  </a:ext>
                </a:extLst>
              </p:cNvPr>
              <p:cNvCxnSpPr>
                <a:cxnSpLocks/>
                <a:stCxn id="2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Rett linje 21">
                <a:extLst>
                  <a:ext uri="{FF2B5EF4-FFF2-40B4-BE49-F238E27FC236}">
                    <a16:creationId xmlns:a16="http://schemas.microsoft.com/office/drawing/2014/main" id="{CEBE12AC-11FE-9449-8670-2AA33F86AFE2}"/>
                  </a:ext>
                </a:extLst>
              </p:cNvPr>
              <p:cNvCxnSpPr>
                <a:cxnSpLocks/>
                <a:stCxn id="2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ktangel 22">
                <a:extLst>
                  <a:ext uri="{FF2B5EF4-FFF2-40B4-BE49-F238E27FC236}">
                    <a16:creationId xmlns:a16="http://schemas.microsoft.com/office/drawing/2014/main" id="{D97BECD0-8B8E-CB48-9394-25A5B458EBC4}"/>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24" name="Rett linje 23">
                <a:extLst>
                  <a:ext uri="{FF2B5EF4-FFF2-40B4-BE49-F238E27FC236}">
                    <a16:creationId xmlns:a16="http://schemas.microsoft.com/office/drawing/2014/main" id="{1DD825C0-80B0-054E-B9BF-68F610AB8F61}"/>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Rektangel 24">
                <a:extLst>
                  <a:ext uri="{FF2B5EF4-FFF2-40B4-BE49-F238E27FC236}">
                    <a16:creationId xmlns:a16="http://schemas.microsoft.com/office/drawing/2014/main" id="{590E6BA3-9E31-9640-80C1-2FE00A0D278C}"/>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26" name="Rett linje 25">
                <a:extLst>
                  <a:ext uri="{FF2B5EF4-FFF2-40B4-BE49-F238E27FC236}">
                    <a16:creationId xmlns:a16="http://schemas.microsoft.com/office/drawing/2014/main" id="{80B8FD9F-0C46-BB40-A9D0-847CCC5F9686}"/>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8D5F40B7-E123-E94A-8A10-C14A8FAB08BE}"/>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BE300D95-934C-FA45-807A-B45726BE68E2}"/>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kstSylinder 13">
              <a:extLst>
                <a:ext uri="{FF2B5EF4-FFF2-40B4-BE49-F238E27FC236}">
                  <a16:creationId xmlns:a16="http://schemas.microsoft.com/office/drawing/2014/main" id="{9000F2FD-6671-4B43-AB6C-9A5183C6C118}"/>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rPr>
                <a:t>Oslo 2019</a:t>
              </a:r>
            </a:p>
          </p:txBody>
        </p:sp>
      </p:grpSp>
    </p:spTree>
    <p:extLst>
      <p:ext uri="{BB962C8B-B14F-4D97-AF65-F5344CB8AC3E}">
        <p14:creationId xmlns:p14="http://schemas.microsoft.com/office/powerpoint/2010/main" val="2671044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6315074"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11394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tellysbilde bilde positiv logo">
    <p:bg>
      <p:bgPr>
        <a:solidFill>
          <a:schemeClr val="accent6"/>
        </a:solidFill>
        <a:effectLst/>
      </p:bgPr>
    </p:bg>
    <p:spTree>
      <p:nvGrpSpPr>
        <p:cNvPr id="1" name=""/>
        <p:cNvGrpSpPr/>
        <p:nvPr/>
      </p:nvGrpSpPr>
      <p:grpSpPr>
        <a:xfrm>
          <a:off x="0" y="0"/>
          <a:ext cx="0" cy="0"/>
          <a:chOff x="0" y="0"/>
          <a:chExt cx="0" cy="0"/>
        </a:xfrm>
      </p:grpSpPr>
      <p:sp>
        <p:nvSpPr>
          <p:cNvPr id="32" name="Plassholder for bilde 31">
            <a:extLst>
              <a:ext uri="{FF2B5EF4-FFF2-40B4-BE49-F238E27FC236}">
                <a16:creationId xmlns:a16="http://schemas.microsoft.com/office/drawing/2014/main" id="{51D549F5-AC93-B149-A734-75CCBEC7722E}"/>
              </a:ext>
            </a:extLst>
          </p:cNvPr>
          <p:cNvSpPr>
            <a:spLocks noGrp="1"/>
          </p:cNvSpPr>
          <p:nvPr>
            <p:ph type="pic" sz="quarter" idx="17" hasCustomPrompt="1"/>
          </p:nvPr>
        </p:nvSpPr>
        <p:spPr>
          <a:xfrm>
            <a:off x="0" y="0"/>
            <a:ext cx="12193200" cy="6858000"/>
          </a:xfrm>
          <a:custGeom>
            <a:avLst/>
            <a:gdLst>
              <a:gd name="connsiteX0" fmla="*/ 6091201 w 12193200"/>
              <a:gd name="connsiteY0" fmla="*/ 0 h 6858000"/>
              <a:gd name="connsiteX1" fmla="*/ 12193200 w 12193200"/>
              <a:gd name="connsiteY1" fmla="*/ 0 h 6858000"/>
              <a:gd name="connsiteX2" fmla="*/ 12193200 w 12193200"/>
              <a:gd name="connsiteY2" fmla="*/ 6858000 h 6858000"/>
              <a:gd name="connsiteX3" fmla="*/ 0 w 12193200"/>
              <a:gd name="connsiteY3" fmla="*/ 6858000 h 6858000"/>
              <a:gd name="connsiteX4" fmla="*/ 0 w 12193200"/>
              <a:gd name="connsiteY4" fmla="*/ 6091200 h 6858000"/>
              <a:gd name="connsiteX5" fmla="*/ 6091201 w 12193200"/>
              <a:gd name="connsiteY5" fmla="*/ 6091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200" h="6858000">
                <a:moveTo>
                  <a:pt x="6091201" y="0"/>
                </a:moveTo>
                <a:lnTo>
                  <a:pt x="12193200" y="0"/>
                </a:lnTo>
                <a:lnTo>
                  <a:pt x="12193200" y="6858000"/>
                </a:lnTo>
                <a:lnTo>
                  <a:pt x="0" y="6858000"/>
                </a:lnTo>
                <a:lnTo>
                  <a:pt x="0" y="6091200"/>
                </a:lnTo>
                <a:lnTo>
                  <a:pt x="6091201" y="6091200"/>
                </a:lnTo>
                <a:close/>
              </a:path>
            </a:pathLst>
          </a:custGeom>
          <a:solidFill>
            <a:schemeClr val="bg1"/>
          </a:solidFill>
        </p:spPr>
        <p:txBody>
          <a:bodyPr wrap="square" lIns="6480000" tIns="180000" rIns="180000" bIns="180000" anchor="ctr" anchorCtr="0">
            <a:noAutofit/>
          </a:bodyPr>
          <a:lstStyle>
            <a:lvl1pPr marL="0" marR="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lang="nb-NO" sz="1200" b="0" i="0" u="none" strike="noStrike" smtClean="0">
                <a:effectLst/>
              </a:defRPr>
            </a:lvl1pPr>
          </a:lstStyle>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nb-NO" noProof="0"/>
              <a:t>1. Dobbeltklikk på ikonet til venstre (midt på lysbildet)</a:t>
            </a:r>
            <a:br>
              <a:rPr lang="nb-NO" noProof="0"/>
            </a:br>
            <a:r>
              <a:rPr lang="nb-NO" noProof="0"/>
              <a:t>2. Velg bildet du ønsker å sette inn</a:t>
            </a:r>
            <a:br>
              <a:rPr lang="nb-NO" noProof="0"/>
            </a:br>
            <a:r>
              <a:rPr lang="nb-NO" noProof="0"/>
              <a:t>3. Bruk ‘bildeverktøy’ –&gt; ‘beskjær’ for å endre bildeutsnitt</a:t>
            </a:r>
            <a:br>
              <a:rPr lang="nb-NO" noProof="0"/>
            </a:br>
            <a:r>
              <a:rPr lang="nb-NO" noProof="0"/>
              <a:t>Her kan du velge utsnitt ved å dra i de hvite kulene i hjørnet. </a:t>
            </a:r>
            <a:br>
              <a:rPr lang="nb-NO" noProof="0"/>
            </a:br>
            <a:r>
              <a:rPr lang="nb-NO" noProof="0"/>
              <a:t>(Hold </a:t>
            </a:r>
            <a:r>
              <a:rPr lang="nb-NO" noProof="0" err="1"/>
              <a:t>Shift</a:t>
            </a:r>
            <a:r>
              <a:rPr lang="nb-NO" noProof="0"/>
              <a:t> inne for å bevare forholdet mellom sidene.)</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29D7420-2B41-5A47-8224-27AB9025098A}"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2" name="Title 1">
            <a:extLst>
              <a:ext uri="{FF2B5EF4-FFF2-40B4-BE49-F238E27FC236}">
                <a16:creationId xmlns:a16="http://schemas.microsoft.com/office/drawing/2014/main" id="{221876AE-925E-B54B-8332-CF69E613AE64}"/>
              </a:ext>
            </a:extLst>
          </p:cNvPr>
          <p:cNvSpPr>
            <a:spLocks noGrp="1"/>
          </p:cNvSpPr>
          <p:nvPr>
            <p:ph type="ctrTitle" hasCustomPrompt="1"/>
          </p:nvPr>
        </p:nvSpPr>
        <p:spPr>
          <a:xfrm>
            <a:off x="1019175" y="0"/>
            <a:ext cx="5073650" cy="4060824"/>
          </a:xfrm>
          <a:prstGeom prst="rect">
            <a:avLst/>
          </a:prstGeom>
          <a:noFill/>
        </p:spPr>
        <p:txBody>
          <a:bodyPr lIns="0" tIns="360000" rIns="720000" bIns="360000" anchor="b" anchorCtr="0">
            <a:norm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3807267" cy="2032001"/>
          </a:xfrm>
        </p:spPr>
        <p:txBody>
          <a:bodyPr lIns="0" tIns="180000" rIns="36000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0" name="TekstSylinder 9">
            <a:extLst>
              <a:ext uri="{FF2B5EF4-FFF2-40B4-BE49-F238E27FC236}">
                <a16:creationId xmlns:a16="http://schemas.microsoft.com/office/drawing/2014/main" id="{0DC99E27-7C6D-AE4A-B279-77DB37BAD325}"/>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bilde positiv logo og bilde</a:t>
            </a:r>
          </a:p>
        </p:txBody>
      </p:sp>
      <p:pic>
        <p:nvPicPr>
          <p:cNvPr id="11" name="Bilde 10">
            <a:extLst>
              <a:ext uri="{FF2B5EF4-FFF2-40B4-BE49-F238E27FC236}">
                <a16:creationId xmlns:a16="http://schemas.microsoft.com/office/drawing/2014/main" id="{519149A9-FDA1-A64B-97A5-C26D2929318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55175" y="476000"/>
            <a:ext cx="1080000" cy="1080000"/>
          </a:xfrm>
          <a:prstGeom prst="rect">
            <a:avLst/>
          </a:prstGeom>
        </p:spPr>
      </p:pic>
    </p:spTree>
    <p:extLst>
      <p:ext uri="{BB962C8B-B14F-4D97-AF65-F5344CB8AC3E}">
        <p14:creationId xmlns:p14="http://schemas.microsoft.com/office/powerpoint/2010/main" val="16149639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Deloverskrift ">
    <p:bg>
      <p:bgPr>
        <a:solidFill>
          <a:schemeClr val="accent6"/>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BA9917C-153D-AA42-BA93-6AA607E22EDE}"/>
              </a:ext>
            </a:extLst>
          </p:cNvPr>
          <p:cNvSpPr>
            <a:spLocks noGrp="1"/>
          </p:cNvSpPr>
          <p:nvPr>
            <p:ph type="title"/>
          </p:nvPr>
        </p:nvSpPr>
        <p:spPr>
          <a:xfrm>
            <a:off x="1015200" y="-1"/>
            <a:ext cx="9149563" cy="3049200"/>
          </a:xfrm>
        </p:spPr>
        <p:txBody>
          <a:bodyPr anchor="b">
            <a:normAutofit/>
          </a:bodyPr>
          <a:lstStyle>
            <a:lvl1pPr>
              <a:defRPr sz="3600">
                <a:solidFill>
                  <a:schemeClr val="tx1"/>
                </a:solidFill>
              </a:defRPr>
            </a:lvl1pPr>
          </a:lstStyle>
          <a:p>
            <a:r>
              <a:rPr lang="nb-NO"/>
              <a:t>Klikk for å redigere tittelstil</a:t>
            </a:r>
          </a:p>
        </p:txBody>
      </p:sp>
      <p:sp>
        <p:nvSpPr>
          <p:cNvPr id="3" name="Plassholder for tekst 2">
            <a:extLst>
              <a:ext uri="{FF2B5EF4-FFF2-40B4-BE49-F238E27FC236}">
                <a16:creationId xmlns:a16="http://schemas.microsoft.com/office/drawing/2014/main" id="{F801228D-275A-C846-A330-49012CF8E173}"/>
              </a:ext>
            </a:extLst>
          </p:cNvPr>
          <p:cNvSpPr>
            <a:spLocks noGrp="1"/>
          </p:cNvSpPr>
          <p:nvPr>
            <p:ph type="body" idx="1"/>
          </p:nvPr>
        </p:nvSpPr>
        <p:spPr>
          <a:xfrm>
            <a:off x="1015200" y="3052799"/>
            <a:ext cx="9149563" cy="3040025"/>
          </a:xfrm>
        </p:spPr>
        <p:txBody>
          <a:bodyPr tIns="180000">
            <a:noAutofit/>
          </a:bodyPr>
          <a:lstStyle>
            <a:lvl1pPr marL="0" indent="0">
              <a:spcBef>
                <a:spcPts val="0"/>
              </a:spcBef>
              <a:spcAft>
                <a:spcPts val="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7" name="Plassholder for dato 6">
            <a:extLst>
              <a:ext uri="{FF2B5EF4-FFF2-40B4-BE49-F238E27FC236}">
                <a16:creationId xmlns:a16="http://schemas.microsoft.com/office/drawing/2014/main" id="{77F157D4-34D6-0F44-A5D8-A5C3BBE3B809}"/>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9" name="Plassholder for bunntekst 8">
            <a:extLst>
              <a:ext uri="{FF2B5EF4-FFF2-40B4-BE49-F238E27FC236}">
                <a16:creationId xmlns:a16="http://schemas.microsoft.com/office/drawing/2014/main" id="{66471180-5D70-3944-9ACA-79BDABE2926E}"/>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5ED6F1D1-C340-3A4C-AF92-86E203942DBC}"/>
              </a:ext>
            </a:extLst>
          </p:cNvPr>
          <p:cNvSpPr>
            <a:spLocks noGrp="1"/>
          </p:cNvSpPr>
          <p:nvPr>
            <p:ph type="sldNum" sz="quarter" idx="12"/>
          </p:nvPr>
        </p:nvSpPr>
        <p:spPr/>
        <p:txBody>
          <a:bodyPr/>
          <a:lstStyle/>
          <a:p>
            <a:pPr algn="l"/>
            <a:fld id="{8ACEFDFC-287E-0A4D-81A7-6CC8C070690D}" type="slidenum">
              <a:rPr lang="nb-NO" smtClean="0"/>
              <a:pPr algn="l"/>
              <a:t>‹#›</a:t>
            </a:fld>
            <a:endParaRPr lang="nb-NO"/>
          </a:p>
        </p:txBody>
      </p:sp>
      <p:sp>
        <p:nvSpPr>
          <p:cNvPr id="11" name="TekstSylinder 10">
            <a:extLst>
              <a:ext uri="{FF2B5EF4-FFF2-40B4-BE49-F238E27FC236}">
                <a16:creationId xmlns:a16="http://schemas.microsoft.com/office/drawing/2014/main" id="{380454CF-FC92-4149-8A21-8BC7D56A2723}"/>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Deloverskrift rød</a:t>
            </a:r>
          </a:p>
        </p:txBody>
      </p:sp>
    </p:spTree>
    <p:extLst>
      <p:ext uri="{BB962C8B-B14F-4D97-AF65-F5344CB8AC3E}">
        <p14:creationId xmlns:p14="http://schemas.microsoft.com/office/powerpoint/2010/main" val="14173127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nhold bilde høy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hasCustomPrompt="1"/>
          </p:nvPr>
        </p:nvSpPr>
        <p:spPr>
          <a:xfrm>
            <a:off x="695325" y="720001"/>
            <a:ext cx="5400675" cy="1311999"/>
          </a:xfrm>
        </p:spPr>
        <p:txBody>
          <a:bodyPr rIns="360000"/>
          <a:lstStyle/>
          <a:p>
            <a:r>
              <a:rPr lang="en-US"/>
              <a:t>Click to edit Master title style</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hasCustomPrompt="1"/>
          </p:nvPr>
        </p:nvSpPr>
        <p:spPr>
          <a:xfrm>
            <a:off x="695325" y="2032001"/>
            <a:ext cx="5400675" cy="3924272"/>
          </a:xfrm>
        </p:spPr>
        <p:txBody>
          <a:bodyPr rIns="360000"/>
          <a:lstStyle>
            <a:lvl1pPr>
              <a:spcBef>
                <a:spcPts val="1200"/>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4D766B14-D201-5E43-92B4-5BFC4FDF65D3}"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a:xfrm>
            <a:off x="2027199" y="6292849"/>
            <a:ext cx="4064000" cy="365125"/>
          </a:xfrm>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5" name="Plassholder for bilde 4">
            <a:extLst>
              <a:ext uri="{FF2B5EF4-FFF2-40B4-BE49-F238E27FC236}">
                <a16:creationId xmlns:a16="http://schemas.microsoft.com/office/drawing/2014/main" id="{D25668C1-8BFE-9845-BF15-C29694E485B8}"/>
              </a:ext>
            </a:extLst>
          </p:cNvPr>
          <p:cNvSpPr>
            <a:spLocks noGrp="1"/>
          </p:cNvSpPr>
          <p:nvPr>
            <p:ph type="pic" sz="quarter" idx="13"/>
          </p:nvPr>
        </p:nvSpPr>
        <p:spPr>
          <a:xfrm>
            <a:off x="6091200" y="0"/>
            <a:ext cx="6091200" cy="6858000"/>
          </a:xfrm>
        </p:spPr>
        <p:txBody>
          <a:bodyPr tIns="720000">
            <a:normAutofit/>
          </a:bodyPr>
          <a:lstStyle>
            <a:lvl1pPr marL="0" indent="0" algn="ctr">
              <a:buFont typeface="Arial" panose="020B0604020202020204" pitchFamily="34" charset="0"/>
              <a:buNone/>
              <a:defRPr sz="1200"/>
            </a:lvl1pPr>
          </a:lstStyle>
          <a:p>
            <a:r>
              <a:rPr lang="nb-NO"/>
              <a:t>Klikk på ikonet for å legge til et bilde</a:t>
            </a:r>
          </a:p>
        </p:txBody>
      </p:sp>
    </p:spTree>
    <p:extLst>
      <p:ext uri="{BB962C8B-B14F-4D97-AF65-F5344CB8AC3E}">
        <p14:creationId xmlns:p14="http://schemas.microsoft.com/office/powerpoint/2010/main" val="3810363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re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2794087"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4064001" y="2032000"/>
            <a:ext cx="3370812"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442C1D8A-1AB1-7949-9E34-570CB6C6816A}"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8" name="Content Placeholder 3">
            <a:extLst>
              <a:ext uri="{FF2B5EF4-FFF2-40B4-BE49-F238E27FC236}">
                <a16:creationId xmlns:a16="http://schemas.microsoft.com/office/drawing/2014/main" id="{CA632195-EBBA-0E43-9228-823934194B1B}"/>
              </a:ext>
            </a:extLst>
          </p:cNvPr>
          <p:cNvSpPr>
            <a:spLocks noGrp="1"/>
          </p:cNvSpPr>
          <p:nvPr>
            <p:ph sz="half" idx="13"/>
          </p:nvPr>
        </p:nvSpPr>
        <p:spPr>
          <a:xfrm>
            <a:off x="8125862" y="2032000"/>
            <a:ext cx="3370812" cy="4060826"/>
          </a:xfrm>
        </p:spPr>
        <p:txBody>
          <a:bodyPr/>
          <a:lstStyle/>
          <a:p>
            <a:pPr lvl="0"/>
            <a:r>
              <a:rPr lang="nb-NO"/>
              <a:t>Klikk for å redigere tekststiler i malen</a:t>
            </a:r>
          </a:p>
        </p:txBody>
      </p:sp>
    </p:spTree>
    <p:extLst>
      <p:ext uri="{BB962C8B-B14F-4D97-AF65-F5344CB8AC3E}">
        <p14:creationId xmlns:p14="http://schemas.microsoft.com/office/powerpoint/2010/main" val="2859665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tellysbilde blå">
    <p:bg>
      <p:bgPr>
        <a:solidFill>
          <a:schemeClr val="tx2"/>
        </a:solidFill>
        <a:effectLst/>
      </p:bgPr>
    </p:bg>
    <p:spTree>
      <p:nvGrpSpPr>
        <p:cNvPr id="1" name=""/>
        <p:cNvGrpSpPr/>
        <p:nvPr/>
      </p:nvGrpSpPr>
      <p:grpSpPr>
        <a:xfrm>
          <a:off x="0" y="0"/>
          <a:ext cx="0" cy="0"/>
          <a:chOff x="0" y="0"/>
          <a:chExt cx="0" cy="0"/>
        </a:xfrm>
      </p:grpSpPr>
      <p:sp>
        <p:nvSpPr>
          <p:cNvPr id="8" name="Plassholder for tekst 10">
            <a:extLst>
              <a:ext uri="{FF2B5EF4-FFF2-40B4-BE49-F238E27FC236}">
                <a16:creationId xmlns:a16="http://schemas.microsoft.com/office/drawing/2014/main" id="{86C772FF-C052-0C4B-8B32-A07216E1D990}"/>
              </a:ext>
            </a:extLst>
          </p:cNvPr>
          <p:cNvSpPr>
            <a:spLocks noGrp="1"/>
          </p:cNvSpPr>
          <p:nvPr>
            <p:ph type="body" sz="quarter" idx="19"/>
          </p:nvPr>
        </p:nvSpPr>
        <p:spPr>
          <a:xfrm>
            <a:off x="8121600" y="4060800"/>
            <a:ext cx="2030400" cy="2030400"/>
          </a:xfrm>
          <a:prstGeom prst="ellipse">
            <a:avLst/>
          </a:prstGeom>
          <a:solidFill>
            <a:schemeClr val="accent4"/>
          </a:solidFill>
        </p:spPr>
        <p:txBody>
          <a:bodyPr>
            <a:normAutofit/>
          </a:bodyPr>
          <a:lstStyle>
            <a:lvl1pPr marL="216000" indent="-216000">
              <a:buFont typeface="Arial" panose="020B0604020202020204" pitchFamily="34" charset="0"/>
              <a:buChar char="•"/>
              <a:defRPr sz="100">
                <a:solidFill>
                  <a:schemeClr val="tx2"/>
                </a:solidFill>
              </a:defRPr>
            </a:lvl1pPr>
          </a:lstStyle>
          <a:p>
            <a:pPr lvl="0"/>
            <a:r>
              <a:rPr lang="nb-NO"/>
              <a:t>Klikk for å redigere tekststiler i malen</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402CE879-B090-2641-8BC3-AD9F1F5860E2}"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35" name="Tittel 34">
            <a:extLst>
              <a:ext uri="{FF2B5EF4-FFF2-40B4-BE49-F238E27FC236}">
                <a16:creationId xmlns:a16="http://schemas.microsoft.com/office/drawing/2014/main" id="{13593DB4-8276-BA48-85E6-903D48BB6195}"/>
              </a:ext>
            </a:extLst>
          </p:cNvPr>
          <p:cNvSpPr>
            <a:spLocks noGrp="1"/>
          </p:cNvSpPr>
          <p:nvPr>
            <p:ph type="ctrTitle" hasCustomPrompt="1"/>
          </p:nvPr>
        </p:nvSpPr>
        <p:spPr>
          <a:xfrm>
            <a:off x="-2" y="0"/>
            <a:ext cx="10164765" cy="6091200"/>
          </a:xfrm>
          <a:custGeom>
            <a:avLst/>
            <a:gdLst>
              <a:gd name="connsiteX0" fmla="*/ 0 w 10164765"/>
              <a:gd name="connsiteY0" fmla="*/ 0 h 6091200"/>
              <a:gd name="connsiteX1" fmla="*/ 7832037 w 10164765"/>
              <a:gd name="connsiteY1" fmla="*/ 0 h 6091200"/>
              <a:gd name="connsiteX2" fmla="*/ 8128001 w 10164765"/>
              <a:gd name="connsiteY2" fmla="*/ 0 h 6091200"/>
              <a:gd name="connsiteX3" fmla="*/ 10164765 w 10164765"/>
              <a:gd name="connsiteY3" fmla="*/ 0 h 6091200"/>
              <a:gd name="connsiteX4" fmla="*/ 10164765 w 10164765"/>
              <a:gd name="connsiteY4" fmla="*/ 4060824 h 6091200"/>
              <a:gd name="connsiteX5" fmla="*/ 8128001 w 10164765"/>
              <a:gd name="connsiteY5" fmla="*/ 4060824 h 6091200"/>
              <a:gd name="connsiteX6" fmla="*/ 8128001 w 10164765"/>
              <a:gd name="connsiteY6" fmla="*/ 6091200 h 6091200"/>
              <a:gd name="connsiteX7" fmla="*/ 0 w 10164765"/>
              <a:gd name="connsiteY7" fmla="*/ 6091200 h 60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4765" h="6091200">
                <a:moveTo>
                  <a:pt x="0" y="0"/>
                </a:moveTo>
                <a:lnTo>
                  <a:pt x="7832037" y="0"/>
                </a:lnTo>
                <a:lnTo>
                  <a:pt x="8128001" y="0"/>
                </a:lnTo>
                <a:lnTo>
                  <a:pt x="10164765" y="0"/>
                </a:lnTo>
                <a:lnTo>
                  <a:pt x="10164765" y="4060824"/>
                </a:lnTo>
                <a:lnTo>
                  <a:pt x="8128001" y="4060824"/>
                </a:lnTo>
                <a:lnTo>
                  <a:pt x="8128001" y="6091200"/>
                </a:lnTo>
                <a:lnTo>
                  <a:pt x="0" y="6091200"/>
                </a:lnTo>
                <a:close/>
              </a:path>
            </a:pathLst>
          </a:custGeom>
          <a:solidFill>
            <a:schemeClr val="accent4"/>
          </a:solidFill>
        </p:spPr>
        <p:txBody>
          <a:bodyPr wrap="square" lIns="1015200" tIns="0" rIns="2030400" bIns="0" anchor="ctr" anchorCtr="0">
            <a:no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5076825" cy="2032001"/>
          </a:xfrm>
        </p:spPr>
        <p:txBody>
          <a:bodyPr lIns="0" tIns="180000" rIns="0" bIns="180000" anchor="ctr" anchorCtr="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9" name="TekstSylinder 8">
            <a:extLst>
              <a:ext uri="{FF2B5EF4-FFF2-40B4-BE49-F238E27FC236}">
                <a16:creationId xmlns:a16="http://schemas.microsoft.com/office/drawing/2014/main" id="{A301E017-7600-CA46-92E0-AFE66AACCA2B}"/>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blå 2</a:t>
            </a:r>
          </a:p>
        </p:txBody>
      </p:sp>
      <p:grpSp>
        <p:nvGrpSpPr>
          <p:cNvPr id="10" name="Gruppe 9">
            <a:extLst>
              <a:ext uri="{FF2B5EF4-FFF2-40B4-BE49-F238E27FC236}">
                <a16:creationId xmlns:a16="http://schemas.microsoft.com/office/drawing/2014/main" id="{A2CEFB0E-6E2E-E543-BC09-F383E69BD8F9}"/>
              </a:ext>
            </a:extLst>
          </p:cNvPr>
          <p:cNvGrpSpPr/>
          <p:nvPr userDrawn="1"/>
        </p:nvGrpSpPr>
        <p:grpSpPr>
          <a:xfrm>
            <a:off x="-715963" y="-1306644"/>
            <a:ext cx="12909163" cy="8164644"/>
            <a:chOff x="-715963" y="-1306644"/>
            <a:chExt cx="12909163" cy="8164644"/>
          </a:xfrm>
        </p:grpSpPr>
        <p:grpSp>
          <p:nvGrpSpPr>
            <p:cNvPr id="11" name="Gruppe 10">
              <a:extLst>
                <a:ext uri="{FF2B5EF4-FFF2-40B4-BE49-F238E27FC236}">
                  <a16:creationId xmlns:a16="http://schemas.microsoft.com/office/drawing/2014/main" id="{25773BD9-6C2A-2E45-974B-021C79B8A0F6}"/>
                </a:ext>
              </a:extLst>
            </p:cNvPr>
            <p:cNvGrpSpPr/>
            <p:nvPr userDrawn="1"/>
          </p:nvGrpSpPr>
          <p:grpSpPr>
            <a:xfrm>
              <a:off x="-800" y="-1306644"/>
              <a:ext cx="12194000" cy="1075340"/>
              <a:chOff x="-800" y="-1229864"/>
              <a:chExt cx="12194000" cy="1075340"/>
            </a:xfrm>
          </p:grpSpPr>
          <p:grpSp>
            <p:nvGrpSpPr>
              <p:cNvPr id="28" name="Gruppe 27">
                <a:extLst>
                  <a:ext uri="{FF2B5EF4-FFF2-40B4-BE49-F238E27FC236}">
                    <a16:creationId xmlns:a16="http://schemas.microsoft.com/office/drawing/2014/main" id="{CE1E3804-3FB4-B048-A83B-BD3930892E37}"/>
                  </a:ext>
                </a:extLst>
              </p:cNvPr>
              <p:cNvGrpSpPr/>
              <p:nvPr/>
            </p:nvGrpSpPr>
            <p:grpSpPr>
              <a:xfrm>
                <a:off x="0" y="-320124"/>
                <a:ext cx="12192000" cy="165600"/>
                <a:chOff x="0" y="-413084"/>
                <a:chExt cx="12192000" cy="206078"/>
              </a:xfrm>
              <a:solidFill>
                <a:schemeClr val="bg1"/>
              </a:solidFill>
            </p:grpSpPr>
            <p:sp>
              <p:nvSpPr>
                <p:cNvPr id="57" name="Rektangel 56">
                  <a:extLst>
                    <a:ext uri="{FF2B5EF4-FFF2-40B4-BE49-F238E27FC236}">
                      <a16:creationId xmlns:a16="http://schemas.microsoft.com/office/drawing/2014/main" id="{2DD1FCA6-63FF-D74F-8775-0893249E07DF}"/>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8" name="Rektangel 57">
                  <a:extLst>
                    <a:ext uri="{FF2B5EF4-FFF2-40B4-BE49-F238E27FC236}">
                      <a16:creationId xmlns:a16="http://schemas.microsoft.com/office/drawing/2014/main" id="{C51286A6-4A53-C144-B97B-7421D8D5F11C}"/>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9" name="Rektangel 58">
                  <a:extLst>
                    <a:ext uri="{FF2B5EF4-FFF2-40B4-BE49-F238E27FC236}">
                      <a16:creationId xmlns:a16="http://schemas.microsoft.com/office/drawing/2014/main" id="{6C69A02B-063E-ED44-BDE5-424A23AF1FC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0" name="Rektangel 59">
                  <a:extLst>
                    <a:ext uri="{FF2B5EF4-FFF2-40B4-BE49-F238E27FC236}">
                      <a16:creationId xmlns:a16="http://schemas.microsoft.com/office/drawing/2014/main" id="{83626417-CDF0-3D45-AD9E-DFECCB7DF8A5}"/>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1" name="Rektangel 60">
                  <a:extLst>
                    <a:ext uri="{FF2B5EF4-FFF2-40B4-BE49-F238E27FC236}">
                      <a16:creationId xmlns:a16="http://schemas.microsoft.com/office/drawing/2014/main" id="{911B6A58-11E5-D84E-ACC8-EC16AE1CDD00}"/>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2" name="Rektangel 61">
                  <a:extLst>
                    <a:ext uri="{FF2B5EF4-FFF2-40B4-BE49-F238E27FC236}">
                      <a16:creationId xmlns:a16="http://schemas.microsoft.com/office/drawing/2014/main" id="{C8973C97-9370-2242-98E5-45E434DB7BDE}"/>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9" name="Rett linje 28">
                <a:extLst>
                  <a:ext uri="{FF2B5EF4-FFF2-40B4-BE49-F238E27FC236}">
                    <a16:creationId xmlns:a16="http://schemas.microsoft.com/office/drawing/2014/main" id="{96AB93ED-0FBE-AB48-9789-5ADF0BB61973}"/>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5AB27E8C-8EEA-684B-A660-B8760E0FFB11}"/>
                  </a:ext>
                </a:extLst>
              </p:cNvPr>
              <p:cNvCxnSpPr>
                <a:cxnSpLocks/>
                <a:stCxn id="47"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4D71D931-EF21-9C49-892F-B1B52A09E1F0}"/>
                  </a:ext>
                </a:extLst>
              </p:cNvPr>
              <p:cNvCxnSpPr>
                <a:cxnSpLocks/>
                <a:stCxn id="49"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A99BAA48-C174-C544-9DA8-230A3B74C46F}"/>
                  </a:ext>
                </a:extLst>
              </p:cNvPr>
              <p:cNvCxnSpPr>
                <a:cxnSpLocks/>
                <a:stCxn id="45"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Rett linje 32">
                <a:extLst>
                  <a:ext uri="{FF2B5EF4-FFF2-40B4-BE49-F238E27FC236}">
                    <a16:creationId xmlns:a16="http://schemas.microsoft.com/office/drawing/2014/main" id="{E5B7B5DF-40F4-2144-A96E-54C9ECCCE7AD}"/>
                  </a:ext>
                </a:extLst>
              </p:cNvPr>
              <p:cNvCxnSpPr>
                <a:cxnSpLocks/>
                <a:stCxn id="51"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Rett linje 33">
                <a:extLst>
                  <a:ext uri="{FF2B5EF4-FFF2-40B4-BE49-F238E27FC236}">
                    <a16:creationId xmlns:a16="http://schemas.microsoft.com/office/drawing/2014/main" id="{E280C9BE-B73B-D749-99AF-3C90CFCE71D2}"/>
                  </a:ext>
                </a:extLst>
              </p:cNvPr>
              <p:cNvCxnSpPr>
                <a:cxnSpLocks/>
                <a:stCxn id="55"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Rett linje 36">
                <a:extLst>
                  <a:ext uri="{FF2B5EF4-FFF2-40B4-BE49-F238E27FC236}">
                    <a16:creationId xmlns:a16="http://schemas.microsoft.com/office/drawing/2014/main" id="{4EF346E5-FC21-CE43-9AE3-016F4F44336E}"/>
                  </a:ext>
                </a:extLst>
              </p:cNvPr>
              <p:cNvCxnSpPr>
                <a:cxnSpLocks/>
                <a:stCxn id="53"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uppe 37">
                <a:extLst>
                  <a:ext uri="{FF2B5EF4-FFF2-40B4-BE49-F238E27FC236}">
                    <a16:creationId xmlns:a16="http://schemas.microsoft.com/office/drawing/2014/main" id="{6276475C-D8D5-9E4D-A2E4-CA3DC1A814AC}"/>
                  </a:ext>
                </a:extLst>
              </p:cNvPr>
              <p:cNvGrpSpPr/>
              <p:nvPr userDrawn="1"/>
            </p:nvGrpSpPr>
            <p:grpSpPr>
              <a:xfrm>
                <a:off x="0" y="-621464"/>
                <a:ext cx="12192000" cy="206078"/>
                <a:chOff x="0" y="-674874"/>
                <a:chExt cx="12192000" cy="206078"/>
              </a:xfrm>
            </p:grpSpPr>
            <p:sp>
              <p:nvSpPr>
                <p:cNvPr id="55" name="Rektangel 54">
                  <a:extLst>
                    <a:ext uri="{FF2B5EF4-FFF2-40B4-BE49-F238E27FC236}">
                      <a16:creationId xmlns:a16="http://schemas.microsoft.com/office/drawing/2014/main" id="{7E8EEA4C-0FD9-594C-9B75-1346201C58DB}"/>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6" name="Rett linje 55">
                  <a:extLst>
                    <a:ext uri="{FF2B5EF4-FFF2-40B4-BE49-F238E27FC236}">
                      <a16:creationId xmlns:a16="http://schemas.microsoft.com/office/drawing/2014/main" id="{BF66CA8E-1BAC-E949-A7E3-173F81960256}"/>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9" name="Gruppe 38">
                <a:extLst>
                  <a:ext uri="{FF2B5EF4-FFF2-40B4-BE49-F238E27FC236}">
                    <a16:creationId xmlns:a16="http://schemas.microsoft.com/office/drawing/2014/main" id="{D71E4EB9-B7E6-2C42-92FA-53442C24B4E1}"/>
                  </a:ext>
                </a:extLst>
              </p:cNvPr>
              <p:cNvGrpSpPr/>
              <p:nvPr userDrawn="1"/>
            </p:nvGrpSpPr>
            <p:grpSpPr>
              <a:xfrm>
                <a:off x="0" y="-744566"/>
                <a:ext cx="10156824" cy="206078"/>
                <a:chOff x="0" y="-930144"/>
                <a:chExt cx="10156824" cy="206078"/>
              </a:xfrm>
            </p:grpSpPr>
            <p:sp>
              <p:nvSpPr>
                <p:cNvPr id="53" name="Rektangel 52">
                  <a:extLst>
                    <a:ext uri="{FF2B5EF4-FFF2-40B4-BE49-F238E27FC236}">
                      <a16:creationId xmlns:a16="http://schemas.microsoft.com/office/drawing/2014/main" id="{C5F7686B-27B5-BE40-B329-00C01FBCD02E}"/>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54" name="Rett linje 53">
                  <a:extLst>
                    <a:ext uri="{FF2B5EF4-FFF2-40B4-BE49-F238E27FC236}">
                      <a16:creationId xmlns:a16="http://schemas.microsoft.com/office/drawing/2014/main" id="{9A68E00D-6901-4240-B8E5-1AA9F3DEA441}"/>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uppe 39">
                <a:extLst>
                  <a:ext uri="{FF2B5EF4-FFF2-40B4-BE49-F238E27FC236}">
                    <a16:creationId xmlns:a16="http://schemas.microsoft.com/office/drawing/2014/main" id="{71D7352F-67A4-4049-990F-0382FC7DC49F}"/>
                  </a:ext>
                </a:extLst>
              </p:cNvPr>
              <p:cNvGrpSpPr/>
              <p:nvPr userDrawn="1"/>
            </p:nvGrpSpPr>
            <p:grpSpPr>
              <a:xfrm>
                <a:off x="0" y="-867666"/>
                <a:ext cx="8128000" cy="206078"/>
                <a:chOff x="0" y="-1191934"/>
                <a:chExt cx="8128000" cy="206078"/>
              </a:xfrm>
            </p:grpSpPr>
            <p:sp>
              <p:nvSpPr>
                <p:cNvPr id="51" name="Rektangel 50">
                  <a:extLst>
                    <a:ext uri="{FF2B5EF4-FFF2-40B4-BE49-F238E27FC236}">
                      <a16:creationId xmlns:a16="http://schemas.microsoft.com/office/drawing/2014/main" id="{381DE301-98B9-644B-8D3D-17CC7FA7BDA3}"/>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52" name="Rett linje 51">
                  <a:extLst>
                    <a:ext uri="{FF2B5EF4-FFF2-40B4-BE49-F238E27FC236}">
                      <a16:creationId xmlns:a16="http://schemas.microsoft.com/office/drawing/2014/main" id="{7480F39F-7C7E-3A4E-8287-A036857FB1FA}"/>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1" name="Gruppe 40">
                <a:extLst>
                  <a:ext uri="{FF2B5EF4-FFF2-40B4-BE49-F238E27FC236}">
                    <a16:creationId xmlns:a16="http://schemas.microsoft.com/office/drawing/2014/main" id="{38DB9731-B50F-5544-B812-A6BC265BD77D}"/>
                  </a:ext>
                </a:extLst>
              </p:cNvPr>
              <p:cNvGrpSpPr/>
              <p:nvPr userDrawn="1"/>
            </p:nvGrpSpPr>
            <p:grpSpPr>
              <a:xfrm>
                <a:off x="-800" y="-990766"/>
                <a:ext cx="6091200" cy="206078"/>
                <a:chOff x="0" y="-1453724"/>
                <a:chExt cx="6091200" cy="206078"/>
              </a:xfrm>
            </p:grpSpPr>
            <p:sp>
              <p:nvSpPr>
                <p:cNvPr id="49" name="Rektangel 48">
                  <a:extLst>
                    <a:ext uri="{FF2B5EF4-FFF2-40B4-BE49-F238E27FC236}">
                      <a16:creationId xmlns:a16="http://schemas.microsoft.com/office/drawing/2014/main" id="{819C4AB6-0EC3-DE4F-9E18-DF8A52339E90}"/>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50" name="Rett linje 49">
                  <a:extLst>
                    <a:ext uri="{FF2B5EF4-FFF2-40B4-BE49-F238E27FC236}">
                      <a16:creationId xmlns:a16="http://schemas.microsoft.com/office/drawing/2014/main" id="{FAF932E7-9631-FB48-B48D-769CF895031A}"/>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uppe 41">
                <a:extLst>
                  <a:ext uri="{FF2B5EF4-FFF2-40B4-BE49-F238E27FC236}">
                    <a16:creationId xmlns:a16="http://schemas.microsoft.com/office/drawing/2014/main" id="{9CC4BE46-793A-0949-9E5E-5F57255DE9CF}"/>
                  </a:ext>
                </a:extLst>
              </p:cNvPr>
              <p:cNvGrpSpPr/>
              <p:nvPr userDrawn="1"/>
            </p:nvGrpSpPr>
            <p:grpSpPr>
              <a:xfrm>
                <a:off x="0" y="-1113866"/>
                <a:ext cx="4060800" cy="206078"/>
                <a:chOff x="0" y="-1715514"/>
                <a:chExt cx="4060800" cy="206078"/>
              </a:xfrm>
            </p:grpSpPr>
            <p:sp>
              <p:nvSpPr>
                <p:cNvPr id="47" name="Rektangel 46">
                  <a:extLst>
                    <a:ext uri="{FF2B5EF4-FFF2-40B4-BE49-F238E27FC236}">
                      <a16:creationId xmlns:a16="http://schemas.microsoft.com/office/drawing/2014/main" id="{98110600-5784-7F43-8FB1-692FE513BCA1}"/>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8" name="Rett linje 47">
                  <a:extLst>
                    <a:ext uri="{FF2B5EF4-FFF2-40B4-BE49-F238E27FC236}">
                      <a16:creationId xmlns:a16="http://schemas.microsoft.com/office/drawing/2014/main" id="{74D71D80-358C-8847-B0E9-593F373F1FA7}"/>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3" name="Gruppe 42">
                <a:extLst>
                  <a:ext uri="{FF2B5EF4-FFF2-40B4-BE49-F238E27FC236}">
                    <a16:creationId xmlns:a16="http://schemas.microsoft.com/office/drawing/2014/main" id="{A519ED48-547D-BD45-BD12-B83B84F405FC}"/>
                  </a:ext>
                </a:extLst>
              </p:cNvPr>
              <p:cNvGrpSpPr/>
              <p:nvPr userDrawn="1"/>
            </p:nvGrpSpPr>
            <p:grpSpPr>
              <a:xfrm>
                <a:off x="0" y="-1229864"/>
                <a:ext cx="1015200" cy="206078"/>
                <a:chOff x="0" y="-1959289"/>
                <a:chExt cx="1015200" cy="206078"/>
              </a:xfrm>
            </p:grpSpPr>
            <p:sp>
              <p:nvSpPr>
                <p:cNvPr id="45" name="Rektangel 44">
                  <a:extLst>
                    <a:ext uri="{FF2B5EF4-FFF2-40B4-BE49-F238E27FC236}">
                      <a16:creationId xmlns:a16="http://schemas.microsoft.com/office/drawing/2014/main" id="{0D553266-15E1-BA4D-B0C9-C6DEDB1BB5AF}"/>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6" name="Rett linje 45">
                  <a:extLst>
                    <a:ext uri="{FF2B5EF4-FFF2-40B4-BE49-F238E27FC236}">
                      <a16:creationId xmlns:a16="http://schemas.microsoft.com/office/drawing/2014/main" id="{BB328E21-8E98-874B-8FA1-B13055BD5CD3}"/>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44" name="Rett linje 43">
                <a:extLst>
                  <a:ext uri="{FF2B5EF4-FFF2-40B4-BE49-F238E27FC236}">
                    <a16:creationId xmlns:a16="http://schemas.microsoft.com/office/drawing/2014/main" id="{C2254678-6CC1-8842-B1EA-AD4375B525A9}"/>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uppe 11">
              <a:extLst>
                <a:ext uri="{FF2B5EF4-FFF2-40B4-BE49-F238E27FC236}">
                  <a16:creationId xmlns:a16="http://schemas.microsoft.com/office/drawing/2014/main" id="{3405E8BE-58E7-F840-AEB4-9A58944BA448}"/>
                </a:ext>
              </a:extLst>
            </p:cNvPr>
            <p:cNvGrpSpPr/>
            <p:nvPr userDrawn="1"/>
          </p:nvGrpSpPr>
          <p:grpSpPr>
            <a:xfrm>
              <a:off x="-715963" y="-4004"/>
              <a:ext cx="590564" cy="6862004"/>
              <a:chOff x="-715963" y="-4004"/>
              <a:chExt cx="590564" cy="6862004"/>
            </a:xfrm>
          </p:grpSpPr>
          <p:sp>
            <p:nvSpPr>
              <p:cNvPr id="14" name="Rektangel 13">
                <a:extLst>
                  <a:ext uri="{FF2B5EF4-FFF2-40B4-BE49-F238E27FC236}">
                    <a16:creationId xmlns:a16="http://schemas.microsoft.com/office/drawing/2014/main" id="{E24FCE0A-347D-AC49-8F20-FA63B68732E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15" name="Rektangel 14">
                <a:extLst>
                  <a:ext uri="{FF2B5EF4-FFF2-40B4-BE49-F238E27FC236}">
                    <a16:creationId xmlns:a16="http://schemas.microsoft.com/office/drawing/2014/main" id="{2F220C5E-10FD-9940-BE9D-E16B6DC8BDFD}"/>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16" name="Rektangel 15">
                <a:extLst>
                  <a:ext uri="{FF2B5EF4-FFF2-40B4-BE49-F238E27FC236}">
                    <a16:creationId xmlns:a16="http://schemas.microsoft.com/office/drawing/2014/main" id="{7D16F1D6-C980-1049-9336-9A91B2AAE2B6}"/>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17" name="Rektangel 16">
                <a:extLst>
                  <a:ext uri="{FF2B5EF4-FFF2-40B4-BE49-F238E27FC236}">
                    <a16:creationId xmlns:a16="http://schemas.microsoft.com/office/drawing/2014/main" id="{2698120B-A4D7-1B44-88F0-DD387E118BC1}"/>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18" name="Rett linje 17">
                <a:extLst>
                  <a:ext uri="{FF2B5EF4-FFF2-40B4-BE49-F238E27FC236}">
                    <a16:creationId xmlns:a16="http://schemas.microsoft.com/office/drawing/2014/main" id="{FCCAB6FB-CE03-4349-A7D8-D89B2EB35DB4}"/>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547DB187-8151-3A4C-A344-EE86FDB1C176}"/>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Rett linje 19">
                <a:extLst>
                  <a:ext uri="{FF2B5EF4-FFF2-40B4-BE49-F238E27FC236}">
                    <a16:creationId xmlns:a16="http://schemas.microsoft.com/office/drawing/2014/main" id="{5FC04980-CFB7-F94F-ABFC-97DEA76615A8}"/>
                  </a:ext>
                </a:extLst>
              </p:cNvPr>
              <p:cNvCxnSpPr>
                <a:cxnSpLocks/>
                <a:stCxn id="22"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D1EBDDF6-5D28-E740-9468-AEFF2C0B38C8}"/>
                  </a:ext>
                </a:extLst>
              </p:cNvPr>
              <p:cNvCxnSpPr>
                <a:cxnSpLocks/>
                <a:stCxn id="22"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ktangel 21">
                <a:extLst>
                  <a:ext uri="{FF2B5EF4-FFF2-40B4-BE49-F238E27FC236}">
                    <a16:creationId xmlns:a16="http://schemas.microsoft.com/office/drawing/2014/main" id="{3108A28A-8B03-4B4B-AED5-25C8F0B19A8E}"/>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23" name="Rett linje 22">
                <a:extLst>
                  <a:ext uri="{FF2B5EF4-FFF2-40B4-BE49-F238E27FC236}">
                    <a16:creationId xmlns:a16="http://schemas.microsoft.com/office/drawing/2014/main" id="{9EE85A3A-C811-B446-960C-CD4E7BF5F929}"/>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Rektangel 23">
                <a:extLst>
                  <a:ext uri="{FF2B5EF4-FFF2-40B4-BE49-F238E27FC236}">
                    <a16:creationId xmlns:a16="http://schemas.microsoft.com/office/drawing/2014/main" id="{D6200BCF-D719-1C47-A25F-61C92A75946F}"/>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25" name="Rett linje 24">
                <a:extLst>
                  <a:ext uri="{FF2B5EF4-FFF2-40B4-BE49-F238E27FC236}">
                    <a16:creationId xmlns:a16="http://schemas.microsoft.com/office/drawing/2014/main" id="{A79962BC-9B09-5E44-9541-31DFDF625EEA}"/>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25DB8EF8-C74F-B040-AEC6-C512AD846CD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3FF8B9DD-9221-E949-AEDD-F9A74EABB77D}"/>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kstSylinder 12">
              <a:extLst>
                <a:ext uri="{FF2B5EF4-FFF2-40B4-BE49-F238E27FC236}">
                  <a16:creationId xmlns:a16="http://schemas.microsoft.com/office/drawing/2014/main" id="{81039E17-039C-B545-AB44-BB92A2233FF0}"/>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rPr>
                <a:t>Oslo 2019</a:t>
              </a:r>
            </a:p>
          </p:txBody>
        </p:sp>
      </p:grpSp>
      <p:sp>
        <p:nvSpPr>
          <p:cNvPr id="84" name="Plassholder for tekst 10">
            <a:extLst>
              <a:ext uri="{FF2B5EF4-FFF2-40B4-BE49-F238E27FC236}">
                <a16:creationId xmlns:a16="http://schemas.microsoft.com/office/drawing/2014/main" id="{0D8F09A7-65FB-3F40-97E2-2CB9486DB088}"/>
              </a:ext>
            </a:extLst>
          </p:cNvPr>
          <p:cNvSpPr>
            <a:spLocks noGrp="1" noChangeAspect="1"/>
          </p:cNvSpPr>
          <p:nvPr>
            <p:ph type="body" sz="quarter" idx="20"/>
          </p:nvPr>
        </p:nvSpPr>
        <p:spPr>
          <a:xfrm>
            <a:off x="8596800" y="4536000"/>
            <a:ext cx="1080000" cy="1080000"/>
          </a:xfrm>
          <a:prstGeom prst="ellipse">
            <a:avLst/>
          </a:prstGeom>
          <a:blipFill>
            <a:blip r:embed="rId2"/>
            <a:stretch>
              <a:fillRect/>
            </a:stretch>
          </a:blip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Tree>
    <p:extLst>
      <p:ext uri="{BB962C8B-B14F-4D97-AF65-F5344CB8AC3E}">
        <p14:creationId xmlns:p14="http://schemas.microsoft.com/office/powerpoint/2010/main" val="14223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Deloverskrift ">
    <p:bg>
      <p:bgPr>
        <a:solidFill>
          <a:schemeClr val="accent4"/>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BA9917C-153D-AA42-BA93-6AA607E22EDE}"/>
              </a:ext>
            </a:extLst>
          </p:cNvPr>
          <p:cNvSpPr>
            <a:spLocks noGrp="1"/>
          </p:cNvSpPr>
          <p:nvPr>
            <p:ph type="title"/>
          </p:nvPr>
        </p:nvSpPr>
        <p:spPr>
          <a:xfrm>
            <a:off x="1015200" y="-1"/>
            <a:ext cx="9149563" cy="3049200"/>
          </a:xfrm>
        </p:spPr>
        <p:txBody>
          <a:bodyPr anchor="b">
            <a:normAutofit/>
          </a:bodyPr>
          <a:lstStyle>
            <a:lvl1pPr>
              <a:defRPr sz="3600">
                <a:solidFill>
                  <a:schemeClr val="tx1"/>
                </a:solidFill>
              </a:defRPr>
            </a:lvl1pPr>
          </a:lstStyle>
          <a:p>
            <a:r>
              <a:rPr lang="nb-NO"/>
              <a:t>Klikk for å redigere tittelstil</a:t>
            </a:r>
          </a:p>
        </p:txBody>
      </p:sp>
      <p:sp>
        <p:nvSpPr>
          <p:cNvPr id="3" name="Plassholder for tekst 2">
            <a:extLst>
              <a:ext uri="{FF2B5EF4-FFF2-40B4-BE49-F238E27FC236}">
                <a16:creationId xmlns:a16="http://schemas.microsoft.com/office/drawing/2014/main" id="{F801228D-275A-C846-A330-49012CF8E173}"/>
              </a:ext>
            </a:extLst>
          </p:cNvPr>
          <p:cNvSpPr>
            <a:spLocks noGrp="1"/>
          </p:cNvSpPr>
          <p:nvPr>
            <p:ph type="body" idx="1"/>
          </p:nvPr>
        </p:nvSpPr>
        <p:spPr>
          <a:xfrm>
            <a:off x="1015200" y="3052799"/>
            <a:ext cx="9149563" cy="3040025"/>
          </a:xfrm>
        </p:spPr>
        <p:txBody>
          <a:bodyPr tIns="180000">
            <a:noAutofit/>
          </a:bodyPr>
          <a:lstStyle>
            <a:lvl1pPr marL="0" indent="0">
              <a:spcBef>
                <a:spcPts val="0"/>
              </a:spcBef>
              <a:spcAft>
                <a:spcPts val="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7" name="Plassholder for dato 6">
            <a:extLst>
              <a:ext uri="{FF2B5EF4-FFF2-40B4-BE49-F238E27FC236}">
                <a16:creationId xmlns:a16="http://schemas.microsoft.com/office/drawing/2014/main" id="{77F157D4-34D6-0F44-A5D8-A5C3BBE3B809}"/>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9" name="Plassholder for bunntekst 8">
            <a:extLst>
              <a:ext uri="{FF2B5EF4-FFF2-40B4-BE49-F238E27FC236}">
                <a16:creationId xmlns:a16="http://schemas.microsoft.com/office/drawing/2014/main" id="{66471180-5D70-3944-9ACA-79BDABE2926E}"/>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5ED6F1D1-C340-3A4C-AF92-86E203942DBC}"/>
              </a:ext>
            </a:extLst>
          </p:cNvPr>
          <p:cNvSpPr>
            <a:spLocks noGrp="1"/>
          </p:cNvSpPr>
          <p:nvPr>
            <p:ph type="sldNum" sz="quarter" idx="12"/>
          </p:nvPr>
        </p:nvSpPr>
        <p:spPr/>
        <p:txBody>
          <a:bodyPr/>
          <a:lstStyle/>
          <a:p>
            <a:pPr algn="l"/>
            <a:fld id="{8ACEFDFC-287E-0A4D-81A7-6CC8C070690D}" type="slidenum">
              <a:rPr lang="nb-NO" smtClean="0"/>
              <a:pPr algn="l"/>
              <a:t>‹#›</a:t>
            </a:fld>
            <a:endParaRPr lang="nb-NO"/>
          </a:p>
        </p:txBody>
      </p:sp>
      <p:sp>
        <p:nvSpPr>
          <p:cNvPr id="11" name="TekstSylinder 10">
            <a:extLst>
              <a:ext uri="{FF2B5EF4-FFF2-40B4-BE49-F238E27FC236}">
                <a16:creationId xmlns:a16="http://schemas.microsoft.com/office/drawing/2014/main" id="{380454CF-FC92-4149-8A21-8BC7D56A2723}"/>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Deloverskrift rød</a:t>
            </a:r>
          </a:p>
        </p:txBody>
      </p:sp>
    </p:spTree>
    <p:extLst>
      <p:ext uri="{BB962C8B-B14F-4D97-AF65-F5344CB8AC3E}">
        <p14:creationId xmlns:p14="http://schemas.microsoft.com/office/powerpoint/2010/main" val="1417312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tel og innho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p:nvPr>
        </p:nvSpPr>
        <p:spPr>
          <a:xfrm>
            <a:off x="695326" y="720001"/>
            <a:ext cx="9469438"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p:nvPr>
        </p:nvSpPr>
        <p:spPr>
          <a:xfrm>
            <a:off x="695326" y="2032001"/>
            <a:ext cx="9469438" cy="4060824"/>
          </a:xfrm>
        </p:spPr>
        <p:txBody>
          <a:bodyPr/>
          <a:lstStyle>
            <a:lvl1pPr>
              <a:spcBef>
                <a:spcPts val="1800"/>
              </a:spcBef>
              <a:defRPr/>
            </a:lvl1pPr>
          </a:lstStyle>
          <a:p>
            <a:pPr lvl="0"/>
            <a:r>
              <a:rPr lang="nb-NO"/>
              <a:t>Klikk for å redigere tekststiler i malen</a:t>
            </a: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03491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6315074"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113940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innholds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6" y="720001"/>
            <a:ext cx="5181600"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A2434FEE-7D88-AA46-8139-80D9197567F4}"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0281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re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2794087"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4064001" y="2032000"/>
            <a:ext cx="3370812"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442C1D8A-1AB1-7949-9E34-570CB6C6816A}"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8" name="Content Placeholder 3">
            <a:extLst>
              <a:ext uri="{FF2B5EF4-FFF2-40B4-BE49-F238E27FC236}">
                <a16:creationId xmlns:a16="http://schemas.microsoft.com/office/drawing/2014/main" id="{CA632195-EBBA-0E43-9228-823934194B1B}"/>
              </a:ext>
            </a:extLst>
          </p:cNvPr>
          <p:cNvSpPr>
            <a:spLocks noGrp="1"/>
          </p:cNvSpPr>
          <p:nvPr>
            <p:ph sz="half" idx="13"/>
          </p:nvPr>
        </p:nvSpPr>
        <p:spPr>
          <a:xfrm>
            <a:off x="8125862" y="2032000"/>
            <a:ext cx="3370812" cy="4060826"/>
          </a:xfrm>
        </p:spPr>
        <p:txBody>
          <a:bodyPr/>
          <a:lstStyle/>
          <a:p>
            <a:pPr lvl="0"/>
            <a:r>
              <a:rPr lang="nb-NO"/>
              <a:t>Klikk for å redigere tekststiler i malen</a:t>
            </a:r>
          </a:p>
        </p:txBody>
      </p:sp>
    </p:spTree>
    <p:extLst>
      <p:ext uri="{BB962C8B-B14F-4D97-AF65-F5344CB8AC3E}">
        <p14:creationId xmlns:p14="http://schemas.microsoft.com/office/powerpoint/2010/main" val="2859665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nhold bilde høy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hasCustomPrompt="1"/>
          </p:nvPr>
        </p:nvSpPr>
        <p:spPr>
          <a:xfrm>
            <a:off x="695325" y="720001"/>
            <a:ext cx="5400675" cy="1311999"/>
          </a:xfrm>
        </p:spPr>
        <p:txBody>
          <a:bodyPr rIns="360000"/>
          <a:lstStyle/>
          <a:p>
            <a:r>
              <a:rPr lang="en-US"/>
              <a:t>Click to edit Master title style</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hasCustomPrompt="1"/>
          </p:nvPr>
        </p:nvSpPr>
        <p:spPr>
          <a:xfrm>
            <a:off x="695325" y="2032001"/>
            <a:ext cx="5400675" cy="3924272"/>
          </a:xfrm>
        </p:spPr>
        <p:txBody>
          <a:bodyPr rIns="360000"/>
          <a:lstStyle>
            <a:lvl1pPr>
              <a:spcBef>
                <a:spcPts val="1200"/>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4D766B14-D201-5E43-92B4-5BFC4FDF65D3}"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a:xfrm>
            <a:off x="2027199" y="6292849"/>
            <a:ext cx="4064000" cy="365125"/>
          </a:xfrm>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5" name="Plassholder for bilde 4">
            <a:extLst>
              <a:ext uri="{FF2B5EF4-FFF2-40B4-BE49-F238E27FC236}">
                <a16:creationId xmlns:a16="http://schemas.microsoft.com/office/drawing/2014/main" id="{D25668C1-8BFE-9845-BF15-C29694E485B8}"/>
              </a:ext>
            </a:extLst>
          </p:cNvPr>
          <p:cNvSpPr>
            <a:spLocks noGrp="1"/>
          </p:cNvSpPr>
          <p:nvPr>
            <p:ph type="pic" sz="quarter" idx="13"/>
          </p:nvPr>
        </p:nvSpPr>
        <p:spPr>
          <a:xfrm>
            <a:off x="6091200" y="0"/>
            <a:ext cx="6091200" cy="6858000"/>
          </a:xfrm>
        </p:spPr>
        <p:txBody>
          <a:bodyPr tIns="720000">
            <a:normAutofit/>
          </a:bodyPr>
          <a:lstStyle>
            <a:lvl1pPr marL="0" indent="0" algn="ctr">
              <a:buFont typeface="Arial" panose="020B0604020202020204" pitchFamily="34" charset="0"/>
              <a:buNone/>
              <a:defRPr sz="1200"/>
            </a:lvl1pPr>
          </a:lstStyle>
          <a:p>
            <a:r>
              <a:rPr lang="nb-NO"/>
              <a:t>Klikk på ikonet for å legge til et bilde</a:t>
            </a:r>
          </a:p>
        </p:txBody>
      </p:sp>
    </p:spTree>
    <p:extLst>
      <p:ext uri="{BB962C8B-B14F-4D97-AF65-F5344CB8AC3E}">
        <p14:creationId xmlns:p14="http://schemas.microsoft.com/office/powerpoint/2010/main" val="381036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D19DB-E18F-4144-9CBC-76AF7C95EB5D}"/>
              </a:ext>
            </a:extLst>
          </p:cNvPr>
          <p:cNvSpPr>
            <a:spLocks noGrp="1"/>
          </p:cNvSpPr>
          <p:nvPr>
            <p:ph type="title"/>
          </p:nvPr>
        </p:nvSpPr>
        <p:spPr>
          <a:xfrm>
            <a:off x="695326" y="720001"/>
            <a:ext cx="9469438" cy="1311999"/>
          </a:xfrm>
          <a:prstGeom prst="rect">
            <a:avLst/>
          </a:prstGeom>
        </p:spPr>
        <p:txBody>
          <a:bodyPr vert="horz" lIns="0" tIns="0" rIns="0" bIns="0" rtlCol="0" anchor="t">
            <a:normAutofit/>
          </a:bodyPr>
          <a:lstStyle/>
          <a:p>
            <a:r>
              <a:rPr lang="nb-NO"/>
              <a:t>Klikk for å redigere tittelstil</a:t>
            </a:r>
            <a:endParaRPr/>
          </a:p>
        </p:txBody>
      </p:sp>
      <p:sp>
        <p:nvSpPr>
          <p:cNvPr id="3" name="Text Placeholder 2">
            <a:extLst>
              <a:ext uri="{FF2B5EF4-FFF2-40B4-BE49-F238E27FC236}">
                <a16:creationId xmlns:a16="http://schemas.microsoft.com/office/drawing/2014/main" id="{F6E42F49-DDD6-394E-A8FF-1D33FFDB0437}"/>
              </a:ext>
            </a:extLst>
          </p:cNvPr>
          <p:cNvSpPr>
            <a:spLocks noGrp="1"/>
          </p:cNvSpPr>
          <p:nvPr>
            <p:ph type="body" idx="1"/>
          </p:nvPr>
        </p:nvSpPr>
        <p:spPr>
          <a:xfrm>
            <a:off x="695326" y="2032000"/>
            <a:ext cx="9469438" cy="4060795"/>
          </a:xfrm>
          <a:prstGeom prst="rect">
            <a:avLst/>
          </a:prstGeom>
        </p:spPr>
        <p:txBody>
          <a:bodyPr vert="horz" lIns="0" tIns="0" rIns="0" bIns="0" rtlCol="0" anchor="t">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a:p>
        </p:txBody>
      </p:sp>
      <p:sp>
        <p:nvSpPr>
          <p:cNvPr id="4" name="Date Placeholder 3">
            <a:extLst>
              <a:ext uri="{FF2B5EF4-FFF2-40B4-BE49-F238E27FC236}">
                <a16:creationId xmlns:a16="http://schemas.microsoft.com/office/drawing/2014/main" id="{60BD181B-26C6-1441-AC51-F9CA495AD871}"/>
              </a:ext>
            </a:extLst>
          </p:cNvPr>
          <p:cNvSpPr>
            <a:spLocks noGrp="1"/>
          </p:cNvSpPr>
          <p:nvPr>
            <p:ph type="dt" sz="half" idx="2"/>
          </p:nvPr>
        </p:nvSpPr>
        <p:spPr>
          <a:xfrm>
            <a:off x="10156825" y="6292352"/>
            <a:ext cx="1339850" cy="365125"/>
          </a:xfrm>
          <a:prstGeom prst="rect">
            <a:avLst/>
          </a:prstGeom>
        </p:spPr>
        <p:txBody>
          <a:bodyPr vert="horz" lIns="91440" tIns="45720" rIns="91440" bIns="45720" rtlCol="0" anchor="ctr"/>
          <a:lstStyle>
            <a:lvl1pPr algn="r">
              <a:defRPr sz="900" b="0" i="0">
                <a:solidFill>
                  <a:schemeClr val="tx1"/>
                </a:solidFill>
                <a:latin typeface="+mn-lt"/>
              </a:defRPr>
            </a:lvl1pPr>
          </a:lstStyle>
          <a:p>
            <a:fld id="{A40496DB-E8C8-4849-8A63-AC568158CC03}" type="datetime1">
              <a:rPr lang="nb-NO" smtClean="0"/>
              <a:pPr/>
              <a:t>17.01.2025</a:t>
            </a:fld>
            <a:endParaRPr lang="nb-NO"/>
          </a:p>
        </p:txBody>
      </p:sp>
      <p:sp>
        <p:nvSpPr>
          <p:cNvPr id="5" name="Footer Placeholder 4">
            <a:extLst>
              <a:ext uri="{FF2B5EF4-FFF2-40B4-BE49-F238E27FC236}">
                <a16:creationId xmlns:a16="http://schemas.microsoft.com/office/drawing/2014/main" id="{A4DFE725-0D07-7B47-98CD-EAA5EC15E8C6}"/>
              </a:ext>
            </a:extLst>
          </p:cNvPr>
          <p:cNvSpPr>
            <a:spLocks noGrp="1"/>
          </p:cNvSpPr>
          <p:nvPr>
            <p:ph type="ftr" sz="quarter" idx="3"/>
          </p:nvPr>
        </p:nvSpPr>
        <p:spPr>
          <a:xfrm>
            <a:off x="2035176" y="6292849"/>
            <a:ext cx="8121648" cy="365125"/>
          </a:xfrm>
          <a:prstGeom prst="rect">
            <a:avLst/>
          </a:prstGeom>
        </p:spPr>
        <p:txBody>
          <a:bodyPr vert="horz" lIns="91440" tIns="45720" rIns="91440" bIns="45720" rtlCol="0" anchor="ctr"/>
          <a:lstStyle>
            <a:lvl1pPr algn="ctr">
              <a:defRPr sz="1000" b="0" i="0">
                <a:solidFill>
                  <a:schemeClr val="tx1"/>
                </a:solidFill>
                <a:latin typeface="+mn-lt"/>
              </a:defRPr>
            </a:lvl1pPr>
          </a:lstStyle>
          <a:p>
            <a:endParaRPr lang="nb-NO"/>
          </a:p>
        </p:txBody>
      </p:sp>
      <p:sp>
        <p:nvSpPr>
          <p:cNvPr id="6" name="Slide Number Placeholder 5">
            <a:extLst>
              <a:ext uri="{FF2B5EF4-FFF2-40B4-BE49-F238E27FC236}">
                <a16:creationId xmlns:a16="http://schemas.microsoft.com/office/drawing/2014/main" id="{9038F127-E3EF-B346-96BD-C679BB3F2366}"/>
              </a:ext>
            </a:extLst>
          </p:cNvPr>
          <p:cNvSpPr>
            <a:spLocks noGrp="1"/>
          </p:cNvSpPr>
          <p:nvPr>
            <p:ph type="sldNum" sz="quarter" idx="4"/>
          </p:nvPr>
        </p:nvSpPr>
        <p:spPr>
          <a:xfrm>
            <a:off x="11496674" y="6292352"/>
            <a:ext cx="695325" cy="365125"/>
          </a:xfrm>
          <a:prstGeom prst="rect">
            <a:avLst/>
          </a:prstGeom>
        </p:spPr>
        <p:txBody>
          <a:bodyPr vert="horz" lIns="91440" tIns="45720" rIns="91440" bIns="45720" rtlCol="0" anchor="ctr"/>
          <a:lstStyle>
            <a:lvl1pPr algn="ctr">
              <a:defRPr sz="900" b="0" i="0">
                <a:solidFill>
                  <a:schemeClr val="tx1"/>
                </a:solidFill>
                <a:latin typeface="+mn-lt"/>
              </a:defRPr>
            </a:lvl1pPr>
          </a:lstStyle>
          <a:p>
            <a:pPr algn="l"/>
            <a:fld id="{8ACEFDFC-287E-0A4D-81A7-6CC8C070690D}" type="slidenum">
              <a:rPr lang="nb-NO" smtClean="0"/>
              <a:pPr algn="l"/>
              <a:t>‹#›</a:t>
            </a:fld>
            <a:endParaRPr lang="nb-NO"/>
          </a:p>
        </p:txBody>
      </p:sp>
      <p:pic>
        <p:nvPicPr>
          <p:cNvPr id="19" name="Bilde 18">
            <a:extLst>
              <a:ext uri="{FF2B5EF4-FFF2-40B4-BE49-F238E27FC236}">
                <a16:creationId xmlns:a16="http://schemas.microsoft.com/office/drawing/2014/main" id="{655AFB16-D4F3-C04D-8A8D-B4B481D6101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31200" y="6296400"/>
            <a:ext cx="688336" cy="360000"/>
          </a:xfrm>
          <a:prstGeom prst="rect">
            <a:avLst/>
          </a:prstGeom>
        </p:spPr>
      </p:pic>
      <p:grpSp>
        <p:nvGrpSpPr>
          <p:cNvPr id="7" name="Gruppe 6">
            <a:extLst>
              <a:ext uri="{FF2B5EF4-FFF2-40B4-BE49-F238E27FC236}">
                <a16:creationId xmlns:a16="http://schemas.microsoft.com/office/drawing/2014/main" id="{D82277FC-07F1-AB47-941F-3BC464842E95}"/>
              </a:ext>
            </a:extLst>
          </p:cNvPr>
          <p:cNvGrpSpPr/>
          <p:nvPr/>
        </p:nvGrpSpPr>
        <p:grpSpPr>
          <a:xfrm>
            <a:off x="-715963" y="-1306644"/>
            <a:ext cx="12909163" cy="8164644"/>
            <a:chOff x="-715963" y="-1306644"/>
            <a:chExt cx="12909163" cy="8164644"/>
          </a:xfrm>
        </p:grpSpPr>
        <p:grpSp>
          <p:nvGrpSpPr>
            <p:cNvPr id="51" name="Gruppe 50">
              <a:extLst>
                <a:ext uri="{FF2B5EF4-FFF2-40B4-BE49-F238E27FC236}">
                  <a16:creationId xmlns:a16="http://schemas.microsoft.com/office/drawing/2014/main" id="{B44CDB01-E460-3643-978B-976DFDCDC9FE}"/>
                </a:ext>
              </a:extLst>
            </p:cNvPr>
            <p:cNvGrpSpPr/>
            <p:nvPr userDrawn="1"/>
          </p:nvGrpSpPr>
          <p:grpSpPr>
            <a:xfrm>
              <a:off x="-800" y="-1306644"/>
              <a:ext cx="12194000" cy="1075340"/>
              <a:chOff x="-800" y="-1229864"/>
              <a:chExt cx="12194000" cy="1075340"/>
            </a:xfrm>
          </p:grpSpPr>
          <p:grpSp>
            <p:nvGrpSpPr>
              <p:cNvPr id="52" name="Gruppe 51">
                <a:extLst>
                  <a:ext uri="{FF2B5EF4-FFF2-40B4-BE49-F238E27FC236}">
                    <a16:creationId xmlns:a16="http://schemas.microsoft.com/office/drawing/2014/main" id="{DBE46DEF-60E7-5B46-AD1B-A57A5C59CA43}"/>
                  </a:ext>
                </a:extLst>
              </p:cNvPr>
              <p:cNvGrpSpPr/>
              <p:nvPr/>
            </p:nvGrpSpPr>
            <p:grpSpPr>
              <a:xfrm>
                <a:off x="0" y="-320124"/>
                <a:ext cx="12192000" cy="165600"/>
                <a:chOff x="0" y="-413084"/>
                <a:chExt cx="12192000" cy="206078"/>
              </a:xfrm>
              <a:solidFill>
                <a:schemeClr val="bg1"/>
              </a:solidFill>
            </p:grpSpPr>
            <p:sp>
              <p:nvSpPr>
                <p:cNvPr id="88" name="Rektangel 87">
                  <a:extLst>
                    <a:ext uri="{FF2B5EF4-FFF2-40B4-BE49-F238E27FC236}">
                      <a16:creationId xmlns:a16="http://schemas.microsoft.com/office/drawing/2014/main" id="{F13331D1-F609-AD44-83BF-BAEF95BF22E3}"/>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89" name="Rektangel 88">
                  <a:extLst>
                    <a:ext uri="{FF2B5EF4-FFF2-40B4-BE49-F238E27FC236}">
                      <a16:creationId xmlns:a16="http://schemas.microsoft.com/office/drawing/2014/main" id="{601DC206-D487-2146-B60B-9346351B6209}"/>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0" name="Rektangel 89">
                  <a:extLst>
                    <a:ext uri="{FF2B5EF4-FFF2-40B4-BE49-F238E27FC236}">
                      <a16:creationId xmlns:a16="http://schemas.microsoft.com/office/drawing/2014/main" id="{95563654-18C4-E049-B075-EFAE23D27B7F}"/>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1" name="Rektangel 90">
                  <a:extLst>
                    <a:ext uri="{FF2B5EF4-FFF2-40B4-BE49-F238E27FC236}">
                      <a16:creationId xmlns:a16="http://schemas.microsoft.com/office/drawing/2014/main" id="{C723BB83-6916-7F48-8496-B45E04B52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2" name="Rektangel 91">
                  <a:extLst>
                    <a:ext uri="{FF2B5EF4-FFF2-40B4-BE49-F238E27FC236}">
                      <a16:creationId xmlns:a16="http://schemas.microsoft.com/office/drawing/2014/main" id="{61EE50B3-2E35-D042-B07B-22CB8798A169}"/>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3" name="Rektangel 92">
                  <a:extLst>
                    <a:ext uri="{FF2B5EF4-FFF2-40B4-BE49-F238E27FC236}">
                      <a16:creationId xmlns:a16="http://schemas.microsoft.com/office/drawing/2014/main" id="{5F396E9B-C02C-E549-8D9D-2F635A7A1EE2}"/>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grpSp>
          <p:cxnSp>
            <p:nvCxnSpPr>
              <p:cNvPr id="53" name="Rett linje 52">
                <a:extLst>
                  <a:ext uri="{FF2B5EF4-FFF2-40B4-BE49-F238E27FC236}">
                    <a16:creationId xmlns:a16="http://schemas.microsoft.com/office/drawing/2014/main" id="{E17FFD9C-CA80-F742-92C1-C8300BFFB9C9}"/>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a:extLst>
                  <a:ext uri="{FF2B5EF4-FFF2-40B4-BE49-F238E27FC236}">
                    <a16:creationId xmlns:a16="http://schemas.microsoft.com/office/drawing/2014/main" id="{FE2AF690-3FA9-A94A-B8B5-A8D7675F87F1}"/>
                  </a:ext>
                </a:extLst>
              </p:cNvPr>
              <p:cNvCxnSpPr>
                <a:cxnSpLocks/>
                <a:stCxn id="78"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a:extLst>
                  <a:ext uri="{FF2B5EF4-FFF2-40B4-BE49-F238E27FC236}">
                    <a16:creationId xmlns:a16="http://schemas.microsoft.com/office/drawing/2014/main" id="{F4468E54-BA10-7244-BE9E-3618081B2E29}"/>
                  </a:ext>
                </a:extLst>
              </p:cNvPr>
              <p:cNvCxnSpPr>
                <a:cxnSpLocks/>
                <a:stCxn id="80"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Rett linje 59">
                <a:extLst>
                  <a:ext uri="{FF2B5EF4-FFF2-40B4-BE49-F238E27FC236}">
                    <a16:creationId xmlns:a16="http://schemas.microsoft.com/office/drawing/2014/main" id="{802EFB61-8B6A-3448-AEFC-573BD73CBA7B}"/>
                  </a:ext>
                </a:extLst>
              </p:cNvPr>
              <p:cNvCxnSpPr>
                <a:cxnSpLocks/>
                <a:stCxn id="76"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Rett linje 60">
                <a:extLst>
                  <a:ext uri="{FF2B5EF4-FFF2-40B4-BE49-F238E27FC236}">
                    <a16:creationId xmlns:a16="http://schemas.microsoft.com/office/drawing/2014/main" id="{4495D86F-83BB-D841-819E-E7EFE4C86368}"/>
                  </a:ext>
                </a:extLst>
              </p:cNvPr>
              <p:cNvCxnSpPr>
                <a:cxnSpLocks/>
                <a:stCxn id="82"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F6759061-AE87-FB4F-BE6C-CA10D3EF2F63}"/>
                  </a:ext>
                </a:extLst>
              </p:cNvPr>
              <p:cNvCxnSpPr>
                <a:cxnSpLocks/>
                <a:stCxn id="86"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Rett linje 67">
                <a:extLst>
                  <a:ext uri="{FF2B5EF4-FFF2-40B4-BE49-F238E27FC236}">
                    <a16:creationId xmlns:a16="http://schemas.microsoft.com/office/drawing/2014/main" id="{966CD6C9-85A9-6242-A16C-A89819B4F63B}"/>
                  </a:ext>
                </a:extLst>
              </p:cNvPr>
              <p:cNvCxnSpPr>
                <a:cxnSpLocks/>
                <a:stCxn id="84"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pe 68">
                <a:extLst>
                  <a:ext uri="{FF2B5EF4-FFF2-40B4-BE49-F238E27FC236}">
                    <a16:creationId xmlns:a16="http://schemas.microsoft.com/office/drawing/2014/main" id="{D22EC228-3961-D047-A490-0051EFBFB484}"/>
                  </a:ext>
                </a:extLst>
              </p:cNvPr>
              <p:cNvGrpSpPr/>
              <p:nvPr userDrawn="1"/>
            </p:nvGrpSpPr>
            <p:grpSpPr>
              <a:xfrm>
                <a:off x="0" y="-621464"/>
                <a:ext cx="12192000" cy="206078"/>
                <a:chOff x="0" y="-674874"/>
                <a:chExt cx="12192000" cy="206078"/>
              </a:xfrm>
            </p:grpSpPr>
            <p:sp>
              <p:nvSpPr>
                <p:cNvPr id="86" name="Rektangel 85">
                  <a:extLst>
                    <a:ext uri="{FF2B5EF4-FFF2-40B4-BE49-F238E27FC236}">
                      <a16:creationId xmlns:a16="http://schemas.microsoft.com/office/drawing/2014/main" id="{60D4D8E5-28E3-D043-872D-3C90EECEC9C1}"/>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33,87 cm</a:t>
                  </a:r>
                </a:p>
              </p:txBody>
            </p:sp>
            <p:cxnSp>
              <p:nvCxnSpPr>
                <p:cNvPr id="87" name="Rett linje 86">
                  <a:extLst>
                    <a:ext uri="{FF2B5EF4-FFF2-40B4-BE49-F238E27FC236}">
                      <a16:creationId xmlns:a16="http://schemas.microsoft.com/office/drawing/2014/main" id="{22AC440B-D129-2B46-906C-241A275D07F7}"/>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0" name="Gruppe 69">
                <a:extLst>
                  <a:ext uri="{FF2B5EF4-FFF2-40B4-BE49-F238E27FC236}">
                    <a16:creationId xmlns:a16="http://schemas.microsoft.com/office/drawing/2014/main" id="{DD245E6A-62D8-444C-8F4C-FA46DF1ACBF1}"/>
                  </a:ext>
                </a:extLst>
              </p:cNvPr>
              <p:cNvGrpSpPr/>
              <p:nvPr userDrawn="1"/>
            </p:nvGrpSpPr>
            <p:grpSpPr>
              <a:xfrm>
                <a:off x="0" y="-744566"/>
                <a:ext cx="10156824" cy="206078"/>
                <a:chOff x="0" y="-930144"/>
                <a:chExt cx="10156824" cy="206078"/>
              </a:xfrm>
            </p:grpSpPr>
            <p:sp>
              <p:nvSpPr>
                <p:cNvPr id="84" name="Rektangel 83">
                  <a:extLst>
                    <a:ext uri="{FF2B5EF4-FFF2-40B4-BE49-F238E27FC236}">
                      <a16:creationId xmlns:a16="http://schemas.microsoft.com/office/drawing/2014/main" id="{A6F930F5-1F42-8C44-912D-1E7AD767D42A}"/>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28,20 cm</a:t>
                  </a:r>
                </a:p>
              </p:txBody>
            </p:sp>
            <p:cxnSp>
              <p:nvCxnSpPr>
                <p:cNvPr id="85" name="Rett linje 84">
                  <a:extLst>
                    <a:ext uri="{FF2B5EF4-FFF2-40B4-BE49-F238E27FC236}">
                      <a16:creationId xmlns:a16="http://schemas.microsoft.com/office/drawing/2014/main" id="{0718B71B-1735-BA42-B9A4-84E37EF8111A}"/>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1" name="Gruppe 70">
                <a:extLst>
                  <a:ext uri="{FF2B5EF4-FFF2-40B4-BE49-F238E27FC236}">
                    <a16:creationId xmlns:a16="http://schemas.microsoft.com/office/drawing/2014/main" id="{7E1BCEC3-3A90-3740-BE0E-0C15D80AFDE3}"/>
                  </a:ext>
                </a:extLst>
              </p:cNvPr>
              <p:cNvGrpSpPr/>
              <p:nvPr userDrawn="1"/>
            </p:nvGrpSpPr>
            <p:grpSpPr>
              <a:xfrm>
                <a:off x="0" y="-867666"/>
                <a:ext cx="8128000" cy="206078"/>
                <a:chOff x="0" y="-1191934"/>
                <a:chExt cx="8128000" cy="206078"/>
              </a:xfrm>
            </p:grpSpPr>
            <p:sp>
              <p:nvSpPr>
                <p:cNvPr id="82" name="Rektangel 81">
                  <a:extLst>
                    <a:ext uri="{FF2B5EF4-FFF2-40B4-BE49-F238E27FC236}">
                      <a16:creationId xmlns:a16="http://schemas.microsoft.com/office/drawing/2014/main" id="{ABCA5FB8-8529-FD49-9610-5B2DAE59151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22,56 cm</a:t>
                  </a:r>
                </a:p>
              </p:txBody>
            </p:sp>
            <p:cxnSp>
              <p:nvCxnSpPr>
                <p:cNvPr id="83" name="Rett linje 82">
                  <a:extLst>
                    <a:ext uri="{FF2B5EF4-FFF2-40B4-BE49-F238E27FC236}">
                      <a16:creationId xmlns:a16="http://schemas.microsoft.com/office/drawing/2014/main" id="{DF3ADDFA-CA5C-4347-8A76-E401BD2421C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2" name="Gruppe 71">
                <a:extLst>
                  <a:ext uri="{FF2B5EF4-FFF2-40B4-BE49-F238E27FC236}">
                    <a16:creationId xmlns:a16="http://schemas.microsoft.com/office/drawing/2014/main" id="{E373B03A-43B9-F247-98EA-F0F315D19065}"/>
                  </a:ext>
                </a:extLst>
              </p:cNvPr>
              <p:cNvGrpSpPr/>
              <p:nvPr userDrawn="1"/>
            </p:nvGrpSpPr>
            <p:grpSpPr>
              <a:xfrm>
                <a:off x="-800" y="-990766"/>
                <a:ext cx="6091200" cy="206078"/>
                <a:chOff x="0" y="-1453724"/>
                <a:chExt cx="6091200" cy="206078"/>
              </a:xfrm>
            </p:grpSpPr>
            <p:sp>
              <p:nvSpPr>
                <p:cNvPr id="80" name="Rektangel 79">
                  <a:extLst>
                    <a:ext uri="{FF2B5EF4-FFF2-40B4-BE49-F238E27FC236}">
                      <a16:creationId xmlns:a16="http://schemas.microsoft.com/office/drawing/2014/main" id="{D7CC119A-59B2-4E45-ABF4-12CC9863D8DB}"/>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81" name="Rett linje 80">
                  <a:extLst>
                    <a:ext uri="{FF2B5EF4-FFF2-40B4-BE49-F238E27FC236}">
                      <a16:creationId xmlns:a16="http://schemas.microsoft.com/office/drawing/2014/main" id="{29E19601-BF3A-6945-B6EA-B39B514666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3" name="Gruppe 72">
                <a:extLst>
                  <a:ext uri="{FF2B5EF4-FFF2-40B4-BE49-F238E27FC236}">
                    <a16:creationId xmlns:a16="http://schemas.microsoft.com/office/drawing/2014/main" id="{46D3E486-E9D7-D246-8D34-D3E03C5ADDA2}"/>
                  </a:ext>
                </a:extLst>
              </p:cNvPr>
              <p:cNvGrpSpPr/>
              <p:nvPr userDrawn="1"/>
            </p:nvGrpSpPr>
            <p:grpSpPr>
              <a:xfrm>
                <a:off x="0" y="-1113866"/>
                <a:ext cx="4060800" cy="206078"/>
                <a:chOff x="0" y="-1715514"/>
                <a:chExt cx="4060800" cy="206078"/>
              </a:xfrm>
            </p:grpSpPr>
            <p:sp>
              <p:nvSpPr>
                <p:cNvPr id="78" name="Rektangel 77">
                  <a:extLst>
                    <a:ext uri="{FF2B5EF4-FFF2-40B4-BE49-F238E27FC236}">
                      <a16:creationId xmlns:a16="http://schemas.microsoft.com/office/drawing/2014/main" id="{2924E641-B14F-9342-93B1-45270397C558}"/>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79" name="Rett linje 78">
                  <a:extLst>
                    <a:ext uri="{FF2B5EF4-FFF2-40B4-BE49-F238E27FC236}">
                      <a16:creationId xmlns:a16="http://schemas.microsoft.com/office/drawing/2014/main" id="{7289E497-4845-2B47-8B11-9AA2E9007152}"/>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4" name="Gruppe 73">
                <a:extLst>
                  <a:ext uri="{FF2B5EF4-FFF2-40B4-BE49-F238E27FC236}">
                    <a16:creationId xmlns:a16="http://schemas.microsoft.com/office/drawing/2014/main" id="{A4AE3721-B59D-6F4A-8398-9214B952E02F}"/>
                  </a:ext>
                </a:extLst>
              </p:cNvPr>
              <p:cNvGrpSpPr/>
              <p:nvPr userDrawn="1"/>
            </p:nvGrpSpPr>
            <p:grpSpPr>
              <a:xfrm>
                <a:off x="0" y="-1229864"/>
                <a:ext cx="1015200" cy="206078"/>
                <a:chOff x="0" y="-1959289"/>
                <a:chExt cx="1015200" cy="206078"/>
              </a:xfrm>
            </p:grpSpPr>
            <p:sp>
              <p:nvSpPr>
                <p:cNvPr id="76" name="Rektangel 75">
                  <a:extLst>
                    <a:ext uri="{FF2B5EF4-FFF2-40B4-BE49-F238E27FC236}">
                      <a16:creationId xmlns:a16="http://schemas.microsoft.com/office/drawing/2014/main" id="{D735E99D-5AF9-174C-8E83-28479BD52A3E}"/>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 cm</a:t>
                  </a:r>
                </a:p>
              </p:txBody>
            </p:sp>
            <p:cxnSp>
              <p:nvCxnSpPr>
                <p:cNvPr id="77" name="Rett linje 76">
                  <a:extLst>
                    <a:ext uri="{FF2B5EF4-FFF2-40B4-BE49-F238E27FC236}">
                      <a16:creationId xmlns:a16="http://schemas.microsoft.com/office/drawing/2014/main" id="{A70D7560-61DB-994A-87B8-39AAE2B011A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5" name="Rett linje 74">
                <a:extLst>
                  <a:ext uri="{FF2B5EF4-FFF2-40B4-BE49-F238E27FC236}">
                    <a16:creationId xmlns:a16="http://schemas.microsoft.com/office/drawing/2014/main" id="{6BB287FE-25B7-6E46-A8D8-09106D1DE5E0}"/>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uppe 93">
              <a:extLst>
                <a:ext uri="{FF2B5EF4-FFF2-40B4-BE49-F238E27FC236}">
                  <a16:creationId xmlns:a16="http://schemas.microsoft.com/office/drawing/2014/main" id="{2C16CF82-97BF-0148-B86A-9951B518F6E9}"/>
                </a:ext>
              </a:extLst>
            </p:cNvPr>
            <p:cNvGrpSpPr/>
            <p:nvPr userDrawn="1"/>
          </p:nvGrpSpPr>
          <p:grpSpPr>
            <a:xfrm>
              <a:off x="-715963" y="-4004"/>
              <a:ext cx="590564" cy="6862004"/>
              <a:chOff x="-715963" y="-4004"/>
              <a:chExt cx="590564" cy="6862004"/>
            </a:xfrm>
          </p:grpSpPr>
          <p:sp>
            <p:nvSpPr>
              <p:cNvPr id="95" name="Rektangel 94">
                <a:extLst>
                  <a:ext uri="{FF2B5EF4-FFF2-40B4-BE49-F238E27FC236}">
                    <a16:creationId xmlns:a16="http://schemas.microsoft.com/office/drawing/2014/main" id="{CF65C379-267C-BB4F-A4C0-EF3E3538965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2,13 cm</a:t>
                </a:r>
              </a:p>
            </p:txBody>
          </p:sp>
          <p:sp>
            <p:nvSpPr>
              <p:cNvPr id="96" name="Rektangel 95">
                <a:extLst>
                  <a:ext uri="{FF2B5EF4-FFF2-40B4-BE49-F238E27FC236}">
                    <a16:creationId xmlns:a16="http://schemas.microsoft.com/office/drawing/2014/main" id="{B4C47047-2EED-5F40-82EE-04A3BFEAD50C}"/>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97" name="Rektangel 96">
                <a:extLst>
                  <a:ext uri="{FF2B5EF4-FFF2-40B4-BE49-F238E27FC236}">
                    <a16:creationId xmlns:a16="http://schemas.microsoft.com/office/drawing/2014/main" id="{8B1E96CC-ED06-AA41-8932-E34FD694D0DE}"/>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8" name="Rektangel 97">
                <a:extLst>
                  <a:ext uri="{FF2B5EF4-FFF2-40B4-BE49-F238E27FC236}">
                    <a16:creationId xmlns:a16="http://schemas.microsoft.com/office/drawing/2014/main" id="{642D5F4C-819A-1748-9143-910B7D3857BC}"/>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cxnSp>
            <p:nvCxnSpPr>
              <p:cNvPr id="99" name="Rett linje 98">
                <a:extLst>
                  <a:ext uri="{FF2B5EF4-FFF2-40B4-BE49-F238E27FC236}">
                    <a16:creationId xmlns:a16="http://schemas.microsoft.com/office/drawing/2014/main" id="{980BA797-8DD7-B649-833E-3D97C11FD37C}"/>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Rett linje 99">
                <a:extLst>
                  <a:ext uri="{FF2B5EF4-FFF2-40B4-BE49-F238E27FC236}">
                    <a16:creationId xmlns:a16="http://schemas.microsoft.com/office/drawing/2014/main" id="{BC32A0A9-54E5-CD4C-BE81-6E7DC431DB2A}"/>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Rett linje 100">
                <a:extLst>
                  <a:ext uri="{FF2B5EF4-FFF2-40B4-BE49-F238E27FC236}">
                    <a16:creationId xmlns:a16="http://schemas.microsoft.com/office/drawing/2014/main" id="{249C515F-6819-F04B-AD39-C3EBC7066AC1}"/>
                  </a:ext>
                </a:extLst>
              </p:cNvPr>
              <p:cNvCxnSpPr>
                <a:cxnSpLocks/>
                <a:stCxn id="10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Rett linje 101">
                <a:extLst>
                  <a:ext uri="{FF2B5EF4-FFF2-40B4-BE49-F238E27FC236}">
                    <a16:creationId xmlns:a16="http://schemas.microsoft.com/office/drawing/2014/main" id="{8C691848-1A12-F74A-A3FA-44B5DBFA0EF1}"/>
                  </a:ext>
                </a:extLst>
              </p:cNvPr>
              <p:cNvCxnSpPr>
                <a:cxnSpLocks/>
                <a:stCxn id="10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Rektangel 102">
                <a:extLst>
                  <a:ext uri="{FF2B5EF4-FFF2-40B4-BE49-F238E27FC236}">
                    <a16:creationId xmlns:a16="http://schemas.microsoft.com/office/drawing/2014/main" id="{679A96D0-630E-A248-8A66-85AFEAADB6D9}"/>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104" name="Rett linje 103">
                <a:extLst>
                  <a:ext uri="{FF2B5EF4-FFF2-40B4-BE49-F238E27FC236}">
                    <a16:creationId xmlns:a16="http://schemas.microsoft.com/office/drawing/2014/main" id="{277A3813-78CA-4245-9274-37A394F9AC8C}"/>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Rektangel 104">
                <a:extLst>
                  <a:ext uri="{FF2B5EF4-FFF2-40B4-BE49-F238E27FC236}">
                    <a16:creationId xmlns:a16="http://schemas.microsoft.com/office/drawing/2014/main" id="{D02A2843-C4BF-0948-A00B-ABA55DFA0E9B}"/>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106" name="Rett linje 105">
                <a:extLst>
                  <a:ext uri="{FF2B5EF4-FFF2-40B4-BE49-F238E27FC236}">
                    <a16:creationId xmlns:a16="http://schemas.microsoft.com/office/drawing/2014/main" id="{BB928164-D999-9747-8045-A70F91E56148}"/>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Rett linje 106">
                <a:extLst>
                  <a:ext uri="{FF2B5EF4-FFF2-40B4-BE49-F238E27FC236}">
                    <a16:creationId xmlns:a16="http://schemas.microsoft.com/office/drawing/2014/main" id="{C7477409-7230-4247-BA24-6E66275F588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Rett linje 107">
                <a:extLst>
                  <a:ext uri="{FF2B5EF4-FFF2-40B4-BE49-F238E27FC236}">
                    <a16:creationId xmlns:a16="http://schemas.microsoft.com/office/drawing/2014/main" id="{1DEAA521-022B-7E41-855C-0F5D51E729B6}"/>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9" name="TekstSylinder 108">
              <a:extLst>
                <a:ext uri="{FF2B5EF4-FFF2-40B4-BE49-F238E27FC236}">
                  <a16:creationId xmlns:a16="http://schemas.microsoft.com/office/drawing/2014/main" id="{45B3E6E9-F77A-DD45-98C1-8C513069745F}"/>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latin typeface="+mn-lt"/>
                </a:rPr>
                <a:t>Oslo 2019</a:t>
              </a:r>
            </a:p>
          </p:txBody>
        </p:sp>
      </p:grpSp>
    </p:spTree>
    <p:extLst>
      <p:ext uri="{BB962C8B-B14F-4D97-AF65-F5344CB8AC3E}">
        <p14:creationId xmlns:p14="http://schemas.microsoft.com/office/powerpoint/2010/main" val="1816548450"/>
      </p:ext>
    </p:extLst>
  </p:cSld>
  <p:clrMap bg1="lt1" tx1="dk1" bg2="lt2" tx2="dk2" accent1="accent1" accent2="accent2" accent3="accent3" accent4="accent4" accent5="accent5" accent6="accent6" hlink="hlink" folHlink="folHlink"/>
  <p:sldLayoutIdLst>
    <p:sldLayoutId id="2147483787" r:id="rId1"/>
    <p:sldLayoutId id="2147483711" r:id="rId2"/>
    <p:sldLayoutId id="2147483705" r:id="rId3"/>
    <p:sldLayoutId id="2147483844" r:id="rId4"/>
    <p:sldLayoutId id="2147483740" r:id="rId5"/>
    <p:sldLayoutId id="2147483741" r:id="rId6"/>
    <p:sldLayoutId id="2147483860" r:id="rId7"/>
    <p:sldLayoutId id="2147483742" r:id="rId8"/>
    <p:sldLayoutId id="2147483743" r:id="rId9"/>
    <p:sldLayoutId id="2147483864" r:id="rId10"/>
    <p:sldLayoutId id="2147483754" r:id="rId11"/>
    <p:sldLayoutId id="2147483756" r:id="rId12"/>
    <p:sldLayoutId id="2147483755" r:id="rId13"/>
    <p:sldLayoutId id="2147483757" r:id="rId14"/>
    <p:sldLayoutId id="2147483865" r:id="rId15"/>
    <p:sldLayoutId id="2147483867" r:id="rId16"/>
    <p:sldLayoutId id="2147483878" r:id="rId17"/>
    <p:sldLayoutId id="2147483879" r:id="rId18"/>
  </p:sldLayoutIdLst>
  <p:hf hdr="0" ftr="0"/>
  <p:txStyles>
    <p:title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p:titleStyle>
    <p:bodyStyle>
      <a:lvl1pPr marL="216000" indent="-216000" algn="l" defTabSz="914400" rtl="0" eaLnBrk="1" latinLnBrk="0" hangingPunct="1">
        <a:lnSpc>
          <a:spcPct val="100000"/>
        </a:lnSpc>
        <a:spcBef>
          <a:spcPts val="1200"/>
        </a:spcBef>
        <a:buSzPct val="100000"/>
        <a:buFontTx/>
        <a:buBlip>
          <a:blip r:embed="rId21"/>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438" userDrawn="1">
          <p15:clr>
            <a:srgbClr val="F26B43"/>
          </p15:clr>
        </p15:guide>
        <p15:guide id="3" pos="7242">
          <p15:clr>
            <a:srgbClr val="F26B43"/>
          </p15:clr>
        </p15:guide>
        <p15:guide id="4" pos="2560">
          <p15:clr>
            <a:srgbClr val="F26B43"/>
          </p15:clr>
        </p15:guide>
        <p15:guide id="5" pos="1282">
          <p15:clr>
            <a:srgbClr val="F26B43"/>
          </p15:clr>
        </p15:guide>
        <p15:guide id="6" pos="5120">
          <p15:clr>
            <a:srgbClr val="F26B43"/>
          </p15:clr>
        </p15:guide>
        <p15:guide id="7" pos="6403">
          <p15:clr>
            <a:srgbClr val="F26B43"/>
          </p15:clr>
        </p15:guide>
        <p15:guide id="8" orient="horz" pos="1280">
          <p15:clr>
            <a:srgbClr val="F26B43"/>
          </p15:clr>
        </p15:guide>
        <p15:guide id="9" orient="horz" pos="2561">
          <p15:clr>
            <a:srgbClr val="F26B43"/>
          </p15:clr>
        </p15:guide>
        <p15:guide id="10" orient="horz" pos="3838">
          <p15:clr>
            <a:srgbClr val="F26B43"/>
          </p15:clr>
        </p15:guide>
        <p15:guide id="11" orient="horz" pos="41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D19DB-E18F-4144-9CBC-76AF7C95EB5D}"/>
              </a:ext>
            </a:extLst>
          </p:cNvPr>
          <p:cNvSpPr>
            <a:spLocks noGrp="1"/>
          </p:cNvSpPr>
          <p:nvPr>
            <p:ph type="title"/>
          </p:nvPr>
        </p:nvSpPr>
        <p:spPr>
          <a:xfrm>
            <a:off x="695326" y="720001"/>
            <a:ext cx="9469438" cy="1311999"/>
          </a:xfrm>
          <a:prstGeom prst="rect">
            <a:avLst/>
          </a:prstGeom>
        </p:spPr>
        <p:txBody>
          <a:bodyPr vert="horz" lIns="0" tIns="0" rIns="0" bIns="0" rtlCol="0" anchor="t">
            <a:normAutofit/>
          </a:bodyPr>
          <a:lstStyle/>
          <a:p>
            <a:r>
              <a:rPr lang="nb-NO"/>
              <a:t>Klikk for å redigere tittelstil</a:t>
            </a:r>
            <a:endParaRPr/>
          </a:p>
        </p:txBody>
      </p:sp>
      <p:sp>
        <p:nvSpPr>
          <p:cNvPr id="3" name="Text Placeholder 2">
            <a:extLst>
              <a:ext uri="{FF2B5EF4-FFF2-40B4-BE49-F238E27FC236}">
                <a16:creationId xmlns:a16="http://schemas.microsoft.com/office/drawing/2014/main" id="{F6E42F49-DDD6-394E-A8FF-1D33FFDB0437}"/>
              </a:ext>
            </a:extLst>
          </p:cNvPr>
          <p:cNvSpPr>
            <a:spLocks noGrp="1"/>
          </p:cNvSpPr>
          <p:nvPr>
            <p:ph type="body" idx="1"/>
          </p:nvPr>
        </p:nvSpPr>
        <p:spPr>
          <a:xfrm>
            <a:off x="695326" y="2032000"/>
            <a:ext cx="9469438" cy="4060795"/>
          </a:xfrm>
          <a:prstGeom prst="rect">
            <a:avLst/>
          </a:prstGeom>
        </p:spPr>
        <p:txBody>
          <a:bodyPr vert="horz" lIns="0" tIns="0" rIns="0" bIns="0" rtlCol="0" anchor="t">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a:p>
        </p:txBody>
      </p:sp>
      <p:sp>
        <p:nvSpPr>
          <p:cNvPr id="4" name="Date Placeholder 3">
            <a:extLst>
              <a:ext uri="{FF2B5EF4-FFF2-40B4-BE49-F238E27FC236}">
                <a16:creationId xmlns:a16="http://schemas.microsoft.com/office/drawing/2014/main" id="{60BD181B-26C6-1441-AC51-F9CA495AD871}"/>
              </a:ext>
            </a:extLst>
          </p:cNvPr>
          <p:cNvSpPr>
            <a:spLocks noGrp="1"/>
          </p:cNvSpPr>
          <p:nvPr>
            <p:ph type="dt" sz="half" idx="2"/>
          </p:nvPr>
        </p:nvSpPr>
        <p:spPr>
          <a:xfrm>
            <a:off x="10156825" y="6292352"/>
            <a:ext cx="1339850" cy="365125"/>
          </a:xfrm>
          <a:prstGeom prst="rect">
            <a:avLst/>
          </a:prstGeom>
        </p:spPr>
        <p:txBody>
          <a:bodyPr vert="horz" lIns="91440" tIns="45720" rIns="91440" bIns="45720" rtlCol="0" anchor="ctr"/>
          <a:lstStyle>
            <a:lvl1pPr algn="r">
              <a:defRPr sz="900" b="0" i="0">
                <a:solidFill>
                  <a:schemeClr val="tx1"/>
                </a:solidFill>
                <a:latin typeface="+mn-lt"/>
              </a:defRPr>
            </a:lvl1pPr>
          </a:lstStyle>
          <a:p>
            <a:fld id="{A40496DB-E8C8-4849-8A63-AC568158CC03}" type="datetime1">
              <a:rPr lang="nb-NO" smtClean="0"/>
              <a:pPr/>
              <a:t>17.01.2025</a:t>
            </a:fld>
            <a:endParaRPr lang="nb-NO"/>
          </a:p>
        </p:txBody>
      </p:sp>
      <p:sp>
        <p:nvSpPr>
          <p:cNvPr id="5" name="Footer Placeholder 4">
            <a:extLst>
              <a:ext uri="{FF2B5EF4-FFF2-40B4-BE49-F238E27FC236}">
                <a16:creationId xmlns:a16="http://schemas.microsoft.com/office/drawing/2014/main" id="{A4DFE725-0D07-7B47-98CD-EAA5EC15E8C6}"/>
              </a:ext>
            </a:extLst>
          </p:cNvPr>
          <p:cNvSpPr>
            <a:spLocks noGrp="1"/>
          </p:cNvSpPr>
          <p:nvPr>
            <p:ph type="ftr" sz="quarter" idx="3"/>
          </p:nvPr>
        </p:nvSpPr>
        <p:spPr>
          <a:xfrm>
            <a:off x="2035176" y="6292849"/>
            <a:ext cx="8121648" cy="365125"/>
          </a:xfrm>
          <a:prstGeom prst="rect">
            <a:avLst/>
          </a:prstGeom>
        </p:spPr>
        <p:txBody>
          <a:bodyPr vert="horz" lIns="91440" tIns="45720" rIns="91440" bIns="45720" rtlCol="0" anchor="ctr"/>
          <a:lstStyle>
            <a:lvl1pPr algn="ctr">
              <a:defRPr sz="1000" b="0" i="0">
                <a:solidFill>
                  <a:schemeClr val="tx1"/>
                </a:solidFill>
                <a:latin typeface="+mn-lt"/>
              </a:defRPr>
            </a:lvl1pPr>
          </a:lstStyle>
          <a:p>
            <a:endParaRPr lang="nb-NO"/>
          </a:p>
        </p:txBody>
      </p:sp>
      <p:sp>
        <p:nvSpPr>
          <p:cNvPr id="6" name="Slide Number Placeholder 5">
            <a:extLst>
              <a:ext uri="{FF2B5EF4-FFF2-40B4-BE49-F238E27FC236}">
                <a16:creationId xmlns:a16="http://schemas.microsoft.com/office/drawing/2014/main" id="{9038F127-E3EF-B346-96BD-C679BB3F2366}"/>
              </a:ext>
            </a:extLst>
          </p:cNvPr>
          <p:cNvSpPr>
            <a:spLocks noGrp="1"/>
          </p:cNvSpPr>
          <p:nvPr>
            <p:ph type="sldNum" sz="quarter" idx="4"/>
          </p:nvPr>
        </p:nvSpPr>
        <p:spPr>
          <a:xfrm>
            <a:off x="11496674" y="6292352"/>
            <a:ext cx="695325" cy="365125"/>
          </a:xfrm>
          <a:prstGeom prst="rect">
            <a:avLst/>
          </a:prstGeom>
        </p:spPr>
        <p:txBody>
          <a:bodyPr vert="horz" lIns="91440" tIns="45720" rIns="91440" bIns="45720" rtlCol="0" anchor="ctr"/>
          <a:lstStyle>
            <a:lvl1pPr algn="ctr">
              <a:defRPr sz="900" b="0" i="0">
                <a:solidFill>
                  <a:schemeClr val="tx1"/>
                </a:solidFill>
                <a:latin typeface="+mn-lt"/>
              </a:defRPr>
            </a:lvl1pPr>
          </a:lstStyle>
          <a:p>
            <a:pPr algn="l"/>
            <a:fld id="{8ACEFDFC-287E-0A4D-81A7-6CC8C070690D}" type="slidenum">
              <a:rPr lang="nb-NO" smtClean="0"/>
              <a:pPr algn="l"/>
              <a:t>‹#›</a:t>
            </a:fld>
            <a:endParaRPr lang="nb-NO"/>
          </a:p>
        </p:txBody>
      </p:sp>
      <p:pic>
        <p:nvPicPr>
          <p:cNvPr id="19" name="Bilde 18">
            <a:extLst>
              <a:ext uri="{FF2B5EF4-FFF2-40B4-BE49-F238E27FC236}">
                <a16:creationId xmlns:a16="http://schemas.microsoft.com/office/drawing/2014/main" id="{655AFB16-D4F3-C04D-8A8D-B4B481D6101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31200" y="6296400"/>
            <a:ext cx="688336" cy="360000"/>
          </a:xfrm>
          <a:prstGeom prst="rect">
            <a:avLst/>
          </a:prstGeom>
        </p:spPr>
      </p:pic>
      <p:grpSp>
        <p:nvGrpSpPr>
          <p:cNvPr id="7" name="Gruppe 6">
            <a:extLst>
              <a:ext uri="{FF2B5EF4-FFF2-40B4-BE49-F238E27FC236}">
                <a16:creationId xmlns:a16="http://schemas.microsoft.com/office/drawing/2014/main" id="{D82277FC-07F1-AB47-941F-3BC464842E95}"/>
              </a:ext>
            </a:extLst>
          </p:cNvPr>
          <p:cNvGrpSpPr/>
          <p:nvPr/>
        </p:nvGrpSpPr>
        <p:grpSpPr>
          <a:xfrm>
            <a:off x="-715963" y="-1306644"/>
            <a:ext cx="12909163" cy="8164644"/>
            <a:chOff x="-715963" y="-1306644"/>
            <a:chExt cx="12909163" cy="8164644"/>
          </a:xfrm>
        </p:grpSpPr>
        <p:grpSp>
          <p:nvGrpSpPr>
            <p:cNvPr id="51" name="Gruppe 50">
              <a:extLst>
                <a:ext uri="{FF2B5EF4-FFF2-40B4-BE49-F238E27FC236}">
                  <a16:creationId xmlns:a16="http://schemas.microsoft.com/office/drawing/2014/main" id="{B44CDB01-E460-3643-978B-976DFDCDC9FE}"/>
                </a:ext>
              </a:extLst>
            </p:cNvPr>
            <p:cNvGrpSpPr/>
            <p:nvPr userDrawn="1"/>
          </p:nvGrpSpPr>
          <p:grpSpPr>
            <a:xfrm>
              <a:off x="-800" y="-1306644"/>
              <a:ext cx="12194000" cy="1075340"/>
              <a:chOff x="-800" y="-1229864"/>
              <a:chExt cx="12194000" cy="1075340"/>
            </a:xfrm>
          </p:grpSpPr>
          <p:grpSp>
            <p:nvGrpSpPr>
              <p:cNvPr id="52" name="Gruppe 51">
                <a:extLst>
                  <a:ext uri="{FF2B5EF4-FFF2-40B4-BE49-F238E27FC236}">
                    <a16:creationId xmlns:a16="http://schemas.microsoft.com/office/drawing/2014/main" id="{DBE46DEF-60E7-5B46-AD1B-A57A5C59CA43}"/>
                  </a:ext>
                </a:extLst>
              </p:cNvPr>
              <p:cNvGrpSpPr/>
              <p:nvPr/>
            </p:nvGrpSpPr>
            <p:grpSpPr>
              <a:xfrm>
                <a:off x="0" y="-320124"/>
                <a:ext cx="12192000" cy="165600"/>
                <a:chOff x="0" y="-413084"/>
                <a:chExt cx="12192000" cy="206078"/>
              </a:xfrm>
              <a:solidFill>
                <a:schemeClr val="bg1"/>
              </a:solidFill>
            </p:grpSpPr>
            <p:sp>
              <p:nvSpPr>
                <p:cNvPr id="88" name="Rektangel 87">
                  <a:extLst>
                    <a:ext uri="{FF2B5EF4-FFF2-40B4-BE49-F238E27FC236}">
                      <a16:creationId xmlns:a16="http://schemas.microsoft.com/office/drawing/2014/main" id="{F13331D1-F609-AD44-83BF-BAEF95BF22E3}"/>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89" name="Rektangel 88">
                  <a:extLst>
                    <a:ext uri="{FF2B5EF4-FFF2-40B4-BE49-F238E27FC236}">
                      <a16:creationId xmlns:a16="http://schemas.microsoft.com/office/drawing/2014/main" id="{601DC206-D487-2146-B60B-9346351B6209}"/>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0" name="Rektangel 89">
                  <a:extLst>
                    <a:ext uri="{FF2B5EF4-FFF2-40B4-BE49-F238E27FC236}">
                      <a16:creationId xmlns:a16="http://schemas.microsoft.com/office/drawing/2014/main" id="{95563654-18C4-E049-B075-EFAE23D27B7F}"/>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1" name="Rektangel 90">
                  <a:extLst>
                    <a:ext uri="{FF2B5EF4-FFF2-40B4-BE49-F238E27FC236}">
                      <a16:creationId xmlns:a16="http://schemas.microsoft.com/office/drawing/2014/main" id="{C723BB83-6916-7F48-8496-B45E04B52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2" name="Rektangel 91">
                  <a:extLst>
                    <a:ext uri="{FF2B5EF4-FFF2-40B4-BE49-F238E27FC236}">
                      <a16:creationId xmlns:a16="http://schemas.microsoft.com/office/drawing/2014/main" id="{61EE50B3-2E35-D042-B07B-22CB8798A169}"/>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3" name="Rektangel 92">
                  <a:extLst>
                    <a:ext uri="{FF2B5EF4-FFF2-40B4-BE49-F238E27FC236}">
                      <a16:creationId xmlns:a16="http://schemas.microsoft.com/office/drawing/2014/main" id="{5F396E9B-C02C-E549-8D9D-2F635A7A1EE2}"/>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grpSp>
          <p:cxnSp>
            <p:nvCxnSpPr>
              <p:cNvPr id="53" name="Rett linje 52">
                <a:extLst>
                  <a:ext uri="{FF2B5EF4-FFF2-40B4-BE49-F238E27FC236}">
                    <a16:creationId xmlns:a16="http://schemas.microsoft.com/office/drawing/2014/main" id="{E17FFD9C-CA80-F742-92C1-C8300BFFB9C9}"/>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a:extLst>
                  <a:ext uri="{FF2B5EF4-FFF2-40B4-BE49-F238E27FC236}">
                    <a16:creationId xmlns:a16="http://schemas.microsoft.com/office/drawing/2014/main" id="{FE2AF690-3FA9-A94A-B8B5-A8D7675F87F1}"/>
                  </a:ext>
                </a:extLst>
              </p:cNvPr>
              <p:cNvCxnSpPr>
                <a:cxnSpLocks/>
                <a:stCxn id="78"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a:extLst>
                  <a:ext uri="{FF2B5EF4-FFF2-40B4-BE49-F238E27FC236}">
                    <a16:creationId xmlns:a16="http://schemas.microsoft.com/office/drawing/2014/main" id="{F4468E54-BA10-7244-BE9E-3618081B2E29}"/>
                  </a:ext>
                </a:extLst>
              </p:cNvPr>
              <p:cNvCxnSpPr>
                <a:cxnSpLocks/>
                <a:stCxn id="80"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Rett linje 59">
                <a:extLst>
                  <a:ext uri="{FF2B5EF4-FFF2-40B4-BE49-F238E27FC236}">
                    <a16:creationId xmlns:a16="http://schemas.microsoft.com/office/drawing/2014/main" id="{802EFB61-8B6A-3448-AEFC-573BD73CBA7B}"/>
                  </a:ext>
                </a:extLst>
              </p:cNvPr>
              <p:cNvCxnSpPr>
                <a:cxnSpLocks/>
                <a:stCxn id="76"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Rett linje 60">
                <a:extLst>
                  <a:ext uri="{FF2B5EF4-FFF2-40B4-BE49-F238E27FC236}">
                    <a16:creationId xmlns:a16="http://schemas.microsoft.com/office/drawing/2014/main" id="{4495D86F-83BB-D841-819E-E7EFE4C86368}"/>
                  </a:ext>
                </a:extLst>
              </p:cNvPr>
              <p:cNvCxnSpPr>
                <a:cxnSpLocks/>
                <a:stCxn id="82"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F6759061-AE87-FB4F-BE6C-CA10D3EF2F63}"/>
                  </a:ext>
                </a:extLst>
              </p:cNvPr>
              <p:cNvCxnSpPr>
                <a:cxnSpLocks/>
                <a:stCxn id="86"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Rett linje 67">
                <a:extLst>
                  <a:ext uri="{FF2B5EF4-FFF2-40B4-BE49-F238E27FC236}">
                    <a16:creationId xmlns:a16="http://schemas.microsoft.com/office/drawing/2014/main" id="{966CD6C9-85A9-6242-A16C-A89819B4F63B}"/>
                  </a:ext>
                </a:extLst>
              </p:cNvPr>
              <p:cNvCxnSpPr>
                <a:cxnSpLocks/>
                <a:stCxn id="84"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pe 68">
                <a:extLst>
                  <a:ext uri="{FF2B5EF4-FFF2-40B4-BE49-F238E27FC236}">
                    <a16:creationId xmlns:a16="http://schemas.microsoft.com/office/drawing/2014/main" id="{D22EC228-3961-D047-A490-0051EFBFB484}"/>
                  </a:ext>
                </a:extLst>
              </p:cNvPr>
              <p:cNvGrpSpPr/>
              <p:nvPr userDrawn="1"/>
            </p:nvGrpSpPr>
            <p:grpSpPr>
              <a:xfrm>
                <a:off x="0" y="-621464"/>
                <a:ext cx="12192000" cy="206078"/>
                <a:chOff x="0" y="-674874"/>
                <a:chExt cx="12192000" cy="206078"/>
              </a:xfrm>
            </p:grpSpPr>
            <p:sp>
              <p:nvSpPr>
                <p:cNvPr id="86" name="Rektangel 85">
                  <a:extLst>
                    <a:ext uri="{FF2B5EF4-FFF2-40B4-BE49-F238E27FC236}">
                      <a16:creationId xmlns:a16="http://schemas.microsoft.com/office/drawing/2014/main" id="{60D4D8E5-28E3-D043-872D-3C90EECEC9C1}"/>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33,87 cm</a:t>
                  </a:r>
                </a:p>
              </p:txBody>
            </p:sp>
            <p:cxnSp>
              <p:nvCxnSpPr>
                <p:cNvPr id="87" name="Rett linje 86">
                  <a:extLst>
                    <a:ext uri="{FF2B5EF4-FFF2-40B4-BE49-F238E27FC236}">
                      <a16:creationId xmlns:a16="http://schemas.microsoft.com/office/drawing/2014/main" id="{22AC440B-D129-2B46-906C-241A275D07F7}"/>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0" name="Gruppe 69">
                <a:extLst>
                  <a:ext uri="{FF2B5EF4-FFF2-40B4-BE49-F238E27FC236}">
                    <a16:creationId xmlns:a16="http://schemas.microsoft.com/office/drawing/2014/main" id="{DD245E6A-62D8-444C-8F4C-FA46DF1ACBF1}"/>
                  </a:ext>
                </a:extLst>
              </p:cNvPr>
              <p:cNvGrpSpPr/>
              <p:nvPr userDrawn="1"/>
            </p:nvGrpSpPr>
            <p:grpSpPr>
              <a:xfrm>
                <a:off x="0" y="-744566"/>
                <a:ext cx="10156824" cy="206078"/>
                <a:chOff x="0" y="-930144"/>
                <a:chExt cx="10156824" cy="206078"/>
              </a:xfrm>
            </p:grpSpPr>
            <p:sp>
              <p:nvSpPr>
                <p:cNvPr id="84" name="Rektangel 83">
                  <a:extLst>
                    <a:ext uri="{FF2B5EF4-FFF2-40B4-BE49-F238E27FC236}">
                      <a16:creationId xmlns:a16="http://schemas.microsoft.com/office/drawing/2014/main" id="{A6F930F5-1F42-8C44-912D-1E7AD767D42A}"/>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28,20 cm</a:t>
                  </a:r>
                </a:p>
              </p:txBody>
            </p:sp>
            <p:cxnSp>
              <p:nvCxnSpPr>
                <p:cNvPr id="85" name="Rett linje 84">
                  <a:extLst>
                    <a:ext uri="{FF2B5EF4-FFF2-40B4-BE49-F238E27FC236}">
                      <a16:creationId xmlns:a16="http://schemas.microsoft.com/office/drawing/2014/main" id="{0718B71B-1735-BA42-B9A4-84E37EF8111A}"/>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1" name="Gruppe 70">
                <a:extLst>
                  <a:ext uri="{FF2B5EF4-FFF2-40B4-BE49-F238E27FC236}">
                    <a16:creationId xmlns:a16="http://schemas.microsoft.com/office/drawing/2014/main" id="{7E1BCEC3-3A90-3740-BE0E-0C15D80AFDE3}"/>
                  </a:ext>
                </a:extLst>
              </p:cNvPr>
              <p:cNvGrpSpPr/>
              <p:nvPr userDrawn="1"/>
            </p:nvGrpSpPr>
            <p:grpSpPr>
              <a:xfrm>
                <a:off x="0" y="-867666"/>
                <a:ext cx="8128000" cy="206078"/>
                <a:chOff x="0" y="-1191934"/>
                <a:chExt cx="8128000" cy="206078"/>
              </a:xfrm>
            </p:grpSpPr>
            <p:sp>
              <p:nvSpPr>
                <p:cNvPr id="82" name="Rektangel 81">
                  <a:extLst>
                    <a:ext uri="{FF2B5EF4-FFF2-40B4-BE49-F238E27FC236}">
                      <a16:creationId xmlns:a16="http://schemas.microsoft.com/office/drawing/2014/main" id="{ABCA5FB8-8529-FD49-9610-5B2DAE59151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22,56 cm</a:t>
                  </a:r>
                </a:p>
              </p:txBody>
            </p:sp>
            <p:cxnSp>
              <p:nvCxnSpPr>
                <p:cNvPr id="83" name="Rett linje 82">
                  <a:extLst>
                    <a:ext uri="{FF2B5EF4-FFF2-40B4-BE49-F238E27FC236}">
                      <a16:creationId xmlns:a16="http://schemas.microsoft.com/office/drawing/2014/main" id="{DF3ADDFA-CA5C-4347-8A76-E401BD2421C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2" name="Gruppe 71">
                <a:extLst>
                  <a:ext uri="{FF2B5EF4-FFF2-40B4-BE49-F238E27FC236}">
                    <a16:creationId xmlns:a16="http://schemas.microsoft.com/office/drawing/2014/main" id="{E373B03A-43B9-F247-98EA-F0F315D19065}"/>
                  </a:ext>
                </a:extLst>
              </p:cNvPr>
              <p:cNvGrpSpPr/>
              <p:nvPr userDrawn="1"/>
            </p:nvGrpSpPr>
            <p:grpSpPr>
              <a:xfrm>
                <a:off x="-800" y="-990766"/>
                <a:ext cx="6091200" cy="206078"/>
                <a:chOff x="0" y="-1453724"/>
                <a:chExt cx="6091200" cy="206078"/>
              </a:xfrm>
            </p:grpSpPr>
            <p:sp>
              <p:nvSpPr>
                <p:cNvPr id="80" name="Rektangel 79">
                  <a:extLst>
                    <a:ext uri="{FF2B5EF4-FFF2-40B4-BE49-F238E27FC236}">
                      <a16:creationId xmlns:a16="http://schemas.microsoft.com/office/drawing/2014/main" id="{D7CC119A-59B2-4E45-ABF4-12CC9863D8DB}"/>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81" name="Rett linje 80">
                  <a:extLst>
                    <a:ext uri="{FF2B5EF4-FFF2-40B4-BE49-F238E27FC236}">
                      <a16:creationId xmlns:a16="http://schemas.microsoft.com/office/drawing/2014/main" id="{29E19601-BF3A-6945-B6EA-B39B514666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3" name="Gruppe 72">
                <a:extLst>
                  <a:ext uri="{FF2B5EF4-FFF2-40B4-BE49-F238E27FC236}">
                    <a16:creationId xmlns:a16="http://schemas.microsoft.com/office/drawing/2014/main" id="{46D3E486-E9D7-D246-8D34-D3E03C5ADDA2}"/>
                  </a:ext>
                </a:extLst>
              </p:cNvPr>
              <p:cNvGrpSpPr/>
              <p:nvPr userDrawn="1"/>
            </p:nvGrpSpPr>
            <p:grpSpPr>
              <a:xfrm>
                <a:off x="0" y="-1113866"/>
                <a:ext cx="4060800" cy="206078"/>
                <a:chOff x="0" y="-1715514"/>
                <a:chExt cx="4060800" cy="206078"/>
              </a:xfrm>
            </p:grpSpPr>
            <p:sp>
              <p:nvSpPr>
                <p:cNvPr id="78" name="Rektangel 77">
                  <a:extLst>
                    <a:ext uri="{FF2B5EF4-FFF2-40B4-BE49-F238E27FC236}">
                      <a16:creationId xmlns:a16="http://schemas.microsoft.com/office/drawing/2014/main" id="{2924E641-B14F-9342-93B1-45270397C558}"/>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79" name="Rett linje 78">
                  <a:extLst>
                    <a:ext uri="{FF2B5EF4-FFF2-40B4-BE49-F238E27FC236}">
                      <a16:creationId xmlns:a16="http://schemas.microsoft.com/office/drawing/2014/main" id="{7289E497-4845-2B47-8B11-9AA2E9007152}"/>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4" name="Gruppe 73">
                <a:extLst>
                  <a:ext uri="{FF2B5EF4-FFF2-40B4-BE49-F238E27FC236}">
                    <a16:creationId xmlns:a16="http://schemas.microsoft.com/office/drawing/2014/main" id="{A4AE3721-B59D-6F4A-8398-9214B952E02F}"/>
                  </a:ext>
                </a:extLst>
              </p:cNvPr>
              <p:cNvGrpSpPr/>
              <p:nvPr userDrawn="1"/>
            </p:nvGrpSpPr>
            <p:grpSpPr>
              <a:xfrm>
                <a:off x="0" y="-1229864"/>
                <a:ext cx="1015200" cy="206078"/>
                <a:chOff x="0" y="-1959289"/>
                <a:chExt cx="1015200" cy="206078"/>
              </a:xfrm>
            </p:grpSpPr>
            <p:sp>
              <p:nvSpPr>
                <p:cNvPr id="76" name="Rektangel 75">
                  <a:extLst>
                    <a:ext uri="{FF2B5EF4-FFF2-40B4-BE49-F238E27FC236}">
                      <a16:creationId xmlns:a16="http://schemas.microsoft.com/office/drawing/2014/main" id="{D735E99D-5AF9-174C-8E83-28479BD52A3E}"/>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 cm</a:t>
                  </a:r>
                </a:p>
              </p:txBody>
            </p:sp>
            <p:cxnSp>
              <p:nvCxnSpPr>
                <p:cNvPr id="77" name="Rett linje 76">
                  <a:extLst>
                    <a:ext uri="{FF2B5EF4-FFF2-40B4-BE49-F238E27FC236}">
                      <a16:creationId xmlns:a16="http://schemas.microsoft.com/office/drawing/2014/main" id="{A70D7560-61DB-994A-87B8-39AAE2B011A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5" name="Rett linje 74">
                <a:extLst>
                  <a:ext uri="{FF2B5EF4-FFF2-40B4-BE49-F238E27FC236}">
                    <a16:creationId xmlns:a16="http://schemas.microsoft.com/office/drawing/2014/main" id="{6BB287FE-25B7-6E46-A8D8-09106D1DE5E0}"/>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uppe 93">
              <a:extLst>
                <a:ext uri="{FF2B5EF4-FFF2-40B4-BE49-F238E27FC236}">
                  <a16:creationId xmlns:a16="http://schemas.microsoft.com/office/drawing/2014/main" id="{2C16CF82-97BF-0148-B86A-9951B518F6E9}"/>
                </a:ext>
              </a:extLst>
            </p:cNvPr>
            <p:cNvGrpSpPr/>
            <p:nvPr userDrawn="1"/>
          </p:nvGrpSpPr>
          <p:grpSpPr>
            <a:xfrm>
              <a:off x="-715963" y="-4004"/>
              <a:ext cx="590564" cy="6862004"/>
              <a:chOff x="-715963" y="-4004"/>
              <a:chExt cx="590564" cy="6862004"/>
            </a:xfrm>
          </p:grpSpPr>
          <p:sp>
            <p:nvSpPr>
              <p:cNvPr id="95" name="Rektangel 94">
                <a:extLst>
                  <a:ext uri="{FF2B5EF4-FFF2-40B4-BE49-F238E27FC236}">
                    <a16:creationId xmlns:a16="http://schemas.microsoft.com/office/drawing/2014/main" id="{CF65C379-267C-BB4F-A4C0-EF3E3538965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2,13 cm</a:t>
                </a:r>
              </a:p>
            </p:txBody>
          </p:sp>
          <p:sp>
            <p:nvSpPr>
              <p:cNvPr id="96" name="Rektangel 95">
                <a:extLst>
                  <a:ext uri="{FF2B5EF4-FFF2-40B4-BE49-F238E27FC236}">
                    <a16:creationId xmlns:a16="http://schemas.microsoft.com/office/drawing/2014/main" id="{B4C47047-2EED-5F40-82EE-04A3BFEAD50C}"/>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97" name="Rektangel 96">
                <a:extLst>
                  <a:ext uri="{FF2B5EF4-FFF2-40B4-BE49-F238E27FC236}">
                    <a16:creationId xmlns:a16="http://schemas.microsoft.com/office/drawing/2014/main" id="{8B1E96CC-ED06-AA41-8932-E34FD694D0DE}"/>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8" name="Rektangel 97">
                <a:extLst>
                  <a:ext uri="{FF2B5EF4-FFF2-40B4-BE49-F238E27FC236}">
                    <a16:creationId xmlns:a16="http://schemas.microsoft.com/office/drawing/2014/main" id="{642D5F4C-819A-1748-9143-910B7D3857BC}"/>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cxnSp>
            <p:nvCxnSpPr>
              <p:cNvPr id="99" name="Rett linje 98">
                <a:extLst>
                  <a:ext uri="{FF2B5EF4-FFF2-40B4-BE49-F238E27FC236}">
                    <a16:creationId xmlns:a16="http://schemas.microsoft.com/office/drawing/2014/main" id="{980BA797-8DD7-B649-833E-3D97C11FD37C}"/>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Rett linje 99">
                <a:extLst>
                  <a:ext uri="{FF2B5EF4-FFF2-40B4-BE49-F238E27FC236}">
                    <a16:creationId xmlns:a16="http://schemas.microsoft.com/office/drawing/2014/main" id="{BC32A0A9-54E5-CD4C-BE81-6E7DC431DB2A}"/>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Rett linje 100">
                <a:extLst>
                  <a:ext uri="{FF2B5EF4-FFF2-40B4-BE49-F238E27FC236}">
                    <a16:creationId xmlns:a16="http://schemas.microsoft.com/office/drawing/2014/main" id="{249C515F-6819-F04B-AD39-C3EBC7066AC1}"/>
                  </a:ext>
                </a:extLst>
              </p:cNvPr>
              <p:cNvCxnSpPr>
                <a:cxnSpLocks/>
                <a:stCxn id="10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Rett linje 101">
                <a:extLst>
                  <a:ext uri="{FF2B5EF4-FFF2-40B4-BE49-F238E27FC236}">
                    <a16:creationId xmlns:a16="http://schemas.microsoft.com/office/drawing/2014/main" id="{8C691848-1A12-F74A-A3FA-44B5DBFA0EF1}"/>
                  </a:ext>
                </a:extLst>
              </p:cNvPr>
              <p:cNvCxnSpPr>
                <a:cxnSpLocks/>
                <a:stCxn id="10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Rektangel 102">
                <a:extLst>
                  <a:ext uri="{FF2B5EF4-FFF2-40B4-BE49-F238E27FC236}">
                    <a16:creationId xmlns:a16="http://schemas.microsoft.com/office/drawing/2014/main" id="{679A96D0-630E-A248-8A66-85AFEAADB6D9}"/>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104" name="Rett linje 103">
                <a:extLst>
                  <a:ext uri="{FF2B5EF4-FFF2-40B4-BE49-F238E27FC236}">
                    <a16:creationId xmlns:a16="http://schemas.microsoft.com/office/drawing/2014/main" id="{277A3813-78CA-4245-9274-37A394F9AC8C}"/>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Rektangel 104">
                <a:extLst>
                  <a:ext uri="{FF2B5EF4-FFF2-40B4-BE49-F238E27FC236}">
                    <a16:creationId xmlns:a16="http://schemas.microsoft.com/office/drawing/2014/main" id="{D02A2843-C4BF-0948-A00B-ABA55DFA0E9B}"/>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106" name="Rett linje 105">
                <a:extLst>
                  <a:ext uri="{FF2B5EF4-FFF2-40B4-BE49-F238E27FC236}">
                    <a16:creationId xmlns:a16="http://schemas.microsoft.com/office/drawing/2014/main" id="{BB928164-D999-9747-8045-A70F91E56148}"/>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Rett linje 106">
                <a:extLst>
                  <a:ext uri="{FF2B5EF4-FFF2-40B4-BE49-F238E27FC236}">
                    <a16:creationId xmlns:a16="http://schemas.microsoft.com/office/drawing/2014/main" id="{C7477409-7230-4247-BA24-6E66275F588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Rett linje 107">
                <a:extLst>
                  <a:ext uri="{FF2B5EF4-FFF2-40B4-BE49-F238E27FC236}">
                    <a16:creationId xmlns:a16="http://schemas.microsoft.com/office/drawing/2014/main" id="{1DEAA521-022B-7E41-855C-0F5D51E729B6}"/>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9" name="TekstSylinder 108">
              <a:extLst>
                <a:ext uri="{FF2B5EF4-FFF2-40B4-BE49-F238E27FC236}">
                  <a16:creationId xmlns:a16="http://schemas.microsoft.com/office/drawing/2014/main" id="{45B3E6E9-F77A-DD45-98C1-8C513069745F}"/>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latin typeface="+mn-lt"/>
                </a:rPr>
                <a:t>Oslo 2019</a:t>
              </a:r>
            </a:p>
          </p:txBody>
        </p:sp>
      </p:grpSp>
    </p:spTree>
    <p:extLst>
      <p:ext uri="{BB962C8B-B14F-4D97-AF65-F5344CB8AC3E}">
        <p14:creationId xmlns:p14="http://schemas.microsoft.com/office/powerpoint/2010/main" val="1816548450"/>
      </p:ext>
    </p:extLst>
  </p:cSld>
  <p:clrMap bg1="lt1" tx1="dk1" bg2="lt2" tx2="dk2" accent1="accent1" accent2="accent2" accent3="accent3" accent4="accent4" accent5="accent5" accent6="accent6" hlink="hlink" folHlink="folHlink"/>
  <p:sldLayoutIdLst>
    <p:sldLayoutId id="2147483877" r:id="rId1"/>
    <p:sldLayoutId id="2147483876" r:id="rId2"/>
    <p:sldLayoutId id="2147483875" r:id="rId3"/>
    <p:sldLayoutId id="2147483874" r:id="rId4"/>
    <p:sldLayoutId id="2147483873" r:id="rId5"/>
    <p:sldLayoutId id="2147483872" r:id="rId6"/>
  </p:sldLayoutIdLst>
  <p:hf hdr="0" ftr="0"/>
  <p:txStyles>
    <p:title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p:titleStyle>
    <p:bodyStyle>
      <a:lvl1pPr marL="216000" indent="-216000" algn="l" defTabSz="914400" rtl="0" eaLnBrk="1" latinLnBrk="0" hangingPunct="1">
        <a:lnSpc>
          <a:spcPct val="100000"/>
        </a:lnSpc>
        <a:spcBef>
          <a:spcPts val="1200"/>
        </a:spcBef>
        <a:buSzPct val="100000"/>
        <a:buFontTx/>
        <a:buBlip>
          <a:blip r:embed="rId9"/>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438" userDrawn="1">
          <p15:clr>
            <a:srgbClr val="F26B43"/>
          </p15:clr>
        </p15:guide>
        <p15:guide id="3" pos="7242">
          <p15:clr>
            <a:srgbClr val="F26B43"/>
          </p15:clr>
        </p15:guide>
        <p15:guide id="4" pos="2560">
          <p15:clr>
            <a:srgbClr val="F26B43"/>
          </p15:clr>
        </p15:guide>
        <p15:guide id="5" pos="1282">
          <p15:clr>
            <a:srgbClr val="F26B43"/>
          </p15:clr>
        </p15:guide>
        <p15:guide id="6" pos="5120">
          <p15:clr>
            <a:srgbClr val="F26B43"/>
          </p15:clr>
        </p15:guide>
        <p15:guide id="7" pos="6403">
          <p15:clr>
            <a:srgbClr val="F26B43"/>
          </p15:clr>
        </p15:guide>
        <p15:guide id="8" orient="horz" pos="1280">
          <p15:clr>
            <a:srgbClr val="F26B43"/>
          </p15:clr>
        </p15:guide>
        <p15:guide id="9" orient="horz" pos="2561">
          <p15:clr>
            <a:srgbClr val="F26B43"/>
          </p15:clr>
        </p15:guide>
        <p15:guide id="10" orient="horz" pos="3838">
          <p15:clr>
            <a:srgbClr val="F26B43"/>
          </p15:clr>
        </p15:guide>
        <p15:guide id="11" orient="horz" pos="411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customXml" Target="../ink/ink42.xml"/><Relationship Id="rId3" Type="http://schemas.openxmlformats.org/officeDocument/2006/relationships/customXml" Target="../ink/ink36.xml"/><Relationship Id="rId7" Type="http://schemas.openxmlformats.org/officeDocument/2006/relationships/customXml" Target="../ink/ink38.xml"/><Relationship Id="rId12" Type="http://schemas.openxmlformats.org/officeDocument/2006/relationships/image" Target="../media/image134.png"/><Relationship Id="rId2" Type="http://schemas.openxmlformats.org/officeDocument/2006/relationships/notesSlide" Target="../notesSlides/notesSlide14.xml"/><Relationship Id="rId16"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customXml" Target="../ink/ink41.xml"/><Relationship Id="rId5" Type="http://schemas.openxmlformats.org/officeDocument/2006/relationships/customXml" Target="../ink/ink37.xml"/><Relationship Id="rId15" Type="http://schemas.openxmlformats.org/officeDocument/2006/relationships/customXml" Target="../ink/ink43.xml"/><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customXml" Target="../ink/ink40.xml"/><Relationship Id="rId1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customXml" Target="../ink/ink49.xml"/><Relationship Id="rId18" Type="http://schemas.openxmlformats.org/officeDocument/2006/relationships/image" Target="../media/image144.png"/><Relationship Id="rId26" Type="http://schemas.openxmlformats.org/officeDocument/2006/relationships/image" Target="../media/image148.png"/><Relationship Id="rId3" Type="http://schemas.openxmlformats.org/officeDocument/2006/relationships/customXml" Target="../ink/ink44.xml"/><Relationship Id="rId21" Type="http://schemas.openxmlformats.org/officeDocument/2006/relationships/customXml" Target="../ink/ink53.xml"/><Relationship Id="rId7" Type="http://schemas.openxmlformats.org/officeDocument/2006/relationships/customXml" Target="../ink/ink46.xml"/><Relationship Id="rId12" Type="http://schemas.openxmlformats.org/officeDocument/2006/relationships/image" Target="../media/image141.png"/><Relationship Id="rId17" Type="http://schemas.openxmlformats.org/officeDocument/2006/relationships/customXml" Target="../ink/ink51.xml"/><Relationship Id="rId25" Type="http://schemas.openxmlformats.org/officeDocument/2006/relationships/customXml" Target="../ink/ink55.xml"/><Relationship Id="rId2" Type="http://schemas.openxmlformats.org/officeDocument/2006/relationships/notesSlide" Target="../notesSlides/notesSlide15.xml"/><Relationship Id="rId16" Type="http://schemas.openxmlformats.org/officeDocument/2006/relationships/image" Target="../media/image143.png"/><Relationship Id="rId20" Type="http://schemas.openxmlformats.org/officeDocument/2006/relationships/image" Target="../media/image145.png"/><Relationship Id="rId29" Type="http://schemas.openxmlformats.org/officeDocument/2006/relationships/customXml" Target="../ink/ink57.xml"/><Relationship Id="rId1" Type="http://schemas.openxmlformats.org/officeDocument/2006/relationships/slideLayout" Target="../slideLayouts/slideLayout6.xml"/><Relationship Id="rId6" Type="http://schemas.openxmlformats.org/officeDocument/2006/relationships/image" Target="../media/image138.png"/><Relationship Id="rId11" Type="http://schemas.openxmlformats.org/officeDocument/2006/relationships/customXml" Target="../ink/ink48.xml"/><Relationship Id="rId24" Type="http://schemas.openxmlformats.org/officeDocument/2006/relationships/image" Target="../media/image147.png"/><Relationship Id="rId5" Type="http://schemas.openxmlformats.org/officeDocument/2006/relationships/customXml" Target="../ink/ink45.xml"/><Relationship Id="rId15" Type="http://schemas.openxmlformats.org/officeDocument/2006/relationships/customXml" Target="../ink/ink50.xml"/><Relationship Id="rId23" Type="http://schemas.openxmlformats.org/officeDocument/2006/relationships/customXml" Target="../ink/ink54.xml"/><Relationship Id="rId28" Type="http://schemas.openxmlformats.org/officeDocument/2006/relationships/image" Target="../media/image149.png"/><Relationship Id="rId10" Type="http://schemas.openxmlformats.org/officeDocument/2006/relationships/image" Target="../media/image140.png"/><Relationship Id="rId19" Type="http://schemas.openxmlformats.org/officeDocument/2006/relationships/customXml" Target="../ink/ink52.xml"/><Relationship Id="rId4" Type="http://schemas.openxmlformats.org/officeDocument/2006/relationships/image" Target="../media/image137.png"/><Relationship Id="rId9" Type="http://schemas.openxmlformats.org/officeDocument/2006/relationships/customXml" Target="../ink/ink47.xml"/><Relationship Id="rId14" Type="http://schemas.openxmlformats.org/officeDocument/2006/relationships/image" Target="../media/image142.png"/><Relationship Id="rId22" Type="http://schemas.openxmlformats.org/officeDocument/2006/relationships/image" Target="../media/image146.png"/><Relationship Id="rId27" Type="http://schemas.openxmlformats.org/officeDocument/2006/relationships/customXml" Target="../ink/ink56.xml"/><Relationship Id="rId30" Type="http://schemas.openxmlformats.org/officeDocument/2006/relationships/image" Target="../media/image150.png"/></Relationships>
</file>

<file path=ppt/slides/_rels/slide10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52.jpeg"/></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116.xml.rels><?xml version="1.0" encoding="UTF-8" standalone="yes"?>
<Relationships xmlns="http://schemas.openxmlformats.org/package/2006/relationships"><Relationship Id="rId8" Type="http://schemas.openxmlformats.org/officeDocument/2006/relationships/customXml" Target="../ink/ink60.xml"/><Relationship Id="rId13" Type="http://schemas.openxmlformats.org/officeDocument/2006/relationships/image" Target="../media/image160.png"/><Relationship Id="rId3" Type="http://schemas.openxmlformats.org/officeDocument/2006/relationships/customXml" Target="../ink/ink58.xml"/><Relationship Id="rId7" Type="http://schemas.openxmlformats.org/officeDocument/2006/relationships/image" Target="../media/image2.png"/><Relationship Id="rId12" Type="http://schemas.openxmlformats.org/officeDocument/2006/relationships/customXml" Target="../ink/ink63.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58.png"/><Relationship Id="rId11" Type="http://schemas.openxmlformats.org/officeDocument/2006/relationships/image" Target="../media/image159.png"/><Relationship Id="rId5" Type="http://schemas.openxmlformats.org/officeDocument/2006/relationships/customXml" Target="../ink/ink59.xml"/><Relationship Id="rId15" Type="http://schemas.openxmlformats.org/officeDocument/2006/relationships/image" Target="../media/image161.png"/><Relationship Id="rId10" Type="http://schemas.openxmlformats.org/officeDocument/2006/relationships/customXml" Target="../ink/ink62.xml"/><Relationship Id="rId4" Type="http://schemas.openxmlformats.org/officeDocument/2006/relationships/image" Target="../media/image157.png"/><Relationship Id="rId9" Type="http://schemas.openxmlformats.org/officeDocument/2006/relationships/customXml" Target="../ink/ink61.xml"/><Relationship Id="rId14" Type="http://schemas.openxmlformats.org/officeDocument/2006/relationships/customXml" Target="../ink/ink64.xml"/></Relationships>
</file>

<file path=ppt/slides/_rels/slide11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customXml" Target="../ink/ink65.xml"/><Relationship Id="rId7" Type="http://schemas.openxmlformats.org/officeDocument/2006/relationships/customXml" Target="../ink/ink67.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64.png"/><Relationship Id="rId5" Type="http://schemas.openxmlformats.org/officeDocument/2006/relationships/customXml" Target="../ink/ink66.xml"/><Relationship Id="rId4" Type="http://schemas.openxmlformats.org/officeDocument/2006/relationships/image" Target="../media/image16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0.xml"/><Relationship Id="rId1" Type="http://schemas.openxmlformats.org/officeDocument/2006/relationships/video" Target="https://www.youtube.com/embed/hGDvvUNU-cw?feature=oembed"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3" Type="http://schemas.openxmlformats.org/officeDocument/2006/relationships/hyperlink" Target="http://gamle.universitetsavisa.no/dok_454f3a36c716b5.24515791.html" TargetMode="External"/><Relationship Id="rId2" Type="http://schemas.openxmlformats.org/officeDocument/2006/relationships/hyperlink" Target="https://trondal.com/" TargetMode="External"/><Relationship Id="rId1" Type="http://schemas.openxmlformats.org/officeDocument/2006/relationships/slideLayout" Target="../slideLayouts/slideLayout5.xml"/><Relationship Id="rId5" Type="http://schemas.openxmlformats.org/officeDocument/2006/relationships/hyperlink" Target="https://youtu.be/YZUNRmwoijw?si=0_JYaVxCtxSK-2jr" TargetMode="External"/><Relationship Id="rId4" Type="http://schemas.openxmlformats.org/officeDocument/2006/relationships/hyperlink" Target="https://rednuht.org/genetic_cars_2/"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5.xml"/><Relationship Id="rId5" Type="http://schemas.openxmlformats.org/officeDocument/2006/relationships/image" Target="../media/image170.jpeg"/><Relationship Id="rId4" Type="http://schemas.openxmlformats.org/officeDocument/2006/relationships/image" Target="../media/image16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68.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69.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70.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hyperlink" Target="https://youtu.be/plVk4NVIUh8?si=lQ8qW7HWaaFwTE7c"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google-deepmind/alphafold" TargetMode="External"/><Relationship Id="rId2" Type="http://schemas.openxmlformats.org/officeDocument/2006/relationships/hyperlink" Target="https://alphafold.ebi.ac.uk/" TargetMode="Externa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1.png"/><Relationship Id="rId26" Type="http://schemas.openxmlformats.org/officeDocument/2006/relationships/image" Target="../media/image3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39.png"/><Relationship Id="rId42" Type="http://schemas.openxmlformats.org/officeDocument/2006/relationships/image" Target="../media/image43.png"/><Relationship Id="rId47" Type="http://schemas.openxmlformats.org/officeDocument/2006/relationships/customXml" Target="../ink/ink23.xml"/><Relationship Id="rId50" Type="http://schemas.openxmlformats.org/officeDocument/2006/relationships/image" Target="../media/image47.png"/><Relationship Id="rId7" Type="http://schemas.openxmlformats.org/officeDocument/2006/relationships/customXml" Target="../ink/ink3.xml"/><Relationship Id="rId2" Type="http://schemas.openxmlformats.org/officeDocument/2006/relationships/image" Target="../media/image23.png"/><Relationship Id="rId16" Type="http://schemas.openxmlformats.org/officeDocument/2006/relationships/image" Target="../media/image3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34.png"/><Relationship Id="rId32" Type="http://schemas.openxmlformats.org/officeDocument/2006/relationships/image" Target="../media/image38.png"/><Relationship Id="rId37" Type="http://schemas.openxmlformats.org/officeDocument/2006/relationships/customXml" Target="../ink/ink18.xml"/><Relationship Id="rId40" Type="http://schemas.openxmlformats.org/officeDocument/2006/relationships/image" Target="../media/image42.png"/><Relationship Id="rId45" Type="http://schemas.openxmlformats.org/officeDocument/2006/relationships/customXml" Target="../ink/ink22.xml"/><Relationship Id="rId53" Type="http://schemas.openxmlformats.org/officeDocument/2006/relationships/customXml" Target="../ink/ink26.xml"/><Relationship Id="rId5" Type="http://schemas.openxmlformats.org/officeDocument/2006/relationships/customXml" Target="../ink/ink2.xml"/><Relationship Id="rId10" Type="http://schemas.openxmlformats.org/officeDocument/2006/relationships/image" Target="../media/image2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44.png"/><Relationship Id="rId52" Type="http://schemas.openxmlformats.org/officeDocument/2006/relationships/image" Target="../media/image48.png"/><Relationship Id="rId4" Type="http://schemas.openxmlformats.org/officeDocument/2006/relationships/image" Target="../media/image24.png"/><Relationship Id="rId9" Type="http://schemas.openxmlformats.org/officeDocument/2006/relationships/customXml" Target="../ink/ink4.xml"/><Relationship Id="rId14" Type="http://schemas.openxmlformats.org/officeDocument/2006/relationships/image" Target="../media/image29.png"/><Relationship Id="rId22" Type="http://schemas.openxmlformats.org/officeDocument/2006/relationships/image" Target="../media/image33.png"/><Relationship Id="rId27" Type="http://schemas.openxmlformats.org/officeDocument/2006/relationships/customXml" Target="../ink/ink13.xml"/><Relationship Id="rId30" Type="http://schemas.openxmlformats.org/officeDocument/2006/relationships/image" Target="../media/image3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46.png"/><Relationship Id="rId8" Type="http://schemas.openxmlformats.org/officeDocument/2006/relationships/image" Target="../media/image26.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2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1.png"/><Relationship Id="rId46" Type="http://schemas.openxmlformats.org/officeDocument/2006/relationships/image" Target="../media/image45.png"/><Relationship Id="rId20" Type="http://schemas.openxmlformats.org/officeDocument/2006/relationships/image" Target="../media/image32.png"/><Relationship Id="rId41" Type="http://schemas.openxmlformats.org/officeDocument/2006/relationships/customXml" Target="../ink/ink20.xml"/><Relationship Id="rId54" Type="http://schemas.openxmlformats.org/officeDocument/2006/relationships/image" Target="../media/image49.png"/><Relationship Id="rId1" Type="http://schemas.openxmlformats.org/officeDocument/2006/relationships/slideLayout" Target="../slideLayouts/slideLayout10.xml"/><Relationship Id="rId6" Type="http://schemas.openxmlformats.org/officeDocument/2006/relationships/image" Target="../media/image25.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6.png"/><Relationship Id="rId36" Type="http://schemas.openxmlformats.org/officeDocument/2006/relationships/image" Target="../media/image40.png"/><Relationship Id="rId49" Type="http://schemas.openxmlformats.org/officeDocument/2006/relationships/customXml" Target="../ink/ink2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customXml" Target="../ink/ink27.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customXml" Target="../ink/ink33.xml"/><Relationship Id="rId3" Type="http://schemas.openxmlformats.org/officeDocument/2006/relationships/customXml" Target="../ink/ink28.xml"/><Relationship Id="rId7" Type="http://schemas.openxmlformats.org/officeDocument/2006/relationships/customXml" Target="../ink/ink30.xml"/><Relationship Id="rId12" Type="http://schemas.openxmlformats.org/officeDocument/2006/relationships/image" Target="../media/image69.png"/><Relationship Id="rId17" Type="http://schemas.openxmlformats.org/officeDocument/2006/relationships/hyperlink" Target="https://github.com/haraldzeiglerjobb/RealfagOslo2025" TargetMode="External"/><Relationship Id="rId2" Type="http://schemas.openxmlformats.org/officeDocument/2006/relationships/image" Target="../media/image23.png"/><Relationship Id="rId16"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66.png"/><Relationship Id="rId11" Type="http://schemas.openxmlformats.org/officeDocument/2006/relationships/customXml" Target="../ink/ink32.xml"/><Relationship Id="rId5" Type="http://schemas.openxmlformats.org/officeDocument/2006/relationships/customXml" Target="../ink/ink29.xml"/><Relationship Id="rId15" Type="http://schemas.openxmlformats.org/officeDocument/2006/relationships/customXml" Target="../ink/ink34.xml"/><Relationship Id="rId10" Type="http://schemas.openxmlformats.org/officeDocument/2006/relationships/image" Target="../media/image68.png"/><Relationship Id="rId4" Type="http://schemas.openxmlformats.org/officeDocument/2006/relationships/image" Target="../media/image65.png"/><Relationship Id="rId9" Type="http://schemas.openxmlformats.org/officeDocument/2006/relationships/customXml" Target="../ink/ink31.xml"/><Relationship Id="rId14"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zxagGtF9MeU?si=k1Ogwe8Lq8XfsA5V" TargetMode="External"/><Relationship Id="rId2" Type="http://schemas.openxmlformats.org/officeDocument/2006/relationships/hyperlink" Target="https://youtu.be/OvVl8rOEncE?si=ZJxi8rIhIT05ZRPB" TargetMode="External"/><Relationship Id="rId1" Type="http://schemas.openxmlformats.org/officeDocument/2006/relationships/slideLayout" Target="../slideLayouts/slideLayout10.xml"/><Relationship Id="rId5" Type="http://schemas.openxmlformats.org/officeDocument/2006/relationships/hyperlink" Target="https://rantonse.no/" TargetMode="External"/><Relationship Id="rId4" Type="http://schemas.openxmlformats.org/officeDocument/2006/relationships/hyperlink" Target="https://youtu.be/aircAruvnKk?si=HLIVbi9yfCGy-3F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hyperlink" Target="https://realpython.com/jupyter-notebook-introduction/" TargetMode="External"/><Relationship Id="rId3" Type="http://schemas.openxmlformats.org/officeDocument/2006/relationships/hyperlink" Target="https://www.datacamp.com/tutorial/normalization-in-machine-learning" TargetMode="External"/><Relationship Id="rId7" Type="http://schemas.openxmlformats.org/officeDocument/2006/relationships/hyperlink" Target="https://www.datacamp.com/tutorial/machine-learning-python" TargetMode="External"/><Relationship Id="rId2" Type="http://schemas.openxmlformats.org/officeDocument/2006/relationships/hyperlink" Target="https://www.youtube.com/watch?v=aircAruvnKk&amp;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scikit-learn.org/stable/index.html" TargetMode="External"/><Relationship Id="rId5" Type="http://schemas.openxmlformats.org/officeDocument/2006/relationships/hyperlink" Target="https://en.wikipedia.org/wiki/Machine_learning#Models" TargetMode="External"/><Relationship Id="rId4" Type="http://schemas.openxmlformats.org/officeDocument/2006/relationships/hyperlink" Target="https://en.wikipedia.org/wiki/Machine_learning#Approaches" TargetMode="External"/><Relationship Id="rId9" Type="http://schemas.openxmlformats.org/officeDocument/2006/relationships/hyperlink" Target="https://pola.r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3.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4.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5.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4.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6.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8.gif"/><Relationship Id="rId1" Type="http://schemas.openxmlformats.org/officeDocument/2006/relationships/slideLayout" Target="../slideLayouts/slideLayout9.xml"/><Relationship Id="rId4" Type="http://schemas.openxmlformats.org/officeDocument/2006/relationships/image" Target="../media/image10.svg"/></Relationships>
</file>

<file path=ppt/slides/_rels/slide7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113.png"/></Relationships>
</file>

<file path=ppt/slides/_rels/slide8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113.png"/></Relationships>
</file>

<file path=ppt/slides/_rels/slide8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1.png"/><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diagramLayout" Target="../diagrams/layout1.xml"/><Relationship Id="rId7" Type="http://schemas.openxmlformats.org/officeDocument/2006/relationships/image" Target="../media/image123.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image" Target="../media/image127.png"/><Relationship Id="rId5" Type="http://schemas.openxmlformats.org/officeDocument/2006/relationships/diagramColors" Target="../diagrams/colors1.xml"/><Relationship Id="rId10" Type="http://schemas.openxmlformats.org/officeDocument/2006/relationships/customXml" Target="../ink/ink35.xml"/><Relationship Id="rId4" Type="http://schemas.openxmlformats.org/officeDocument/2006/relationships/diagramQuickStyle" Target="../diagrams/quickStyle1.xml"/><Relationship Id="rId9" Type="http://schemas.openxmlformats.org/officeDocument/2006/relationships/image" Target="../media/image1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sz="4000" b="1"/>
              <a:t>Kunstig intelligens i skolekontekst</a:t>
            </a:r>
          </a:p>
        </p:txBody>
      </p:sp>
      <p:sp>
        <p:nvSpPr>
          <p:cNvPr id="3" name="Plassholder for tekst 2"/>
          <p:cNvSpPr>
            <a:spLocks noGrp="1"/>
          </p:cNvSpPr>
          <p:nvPr>
            <p:ph type="body" sz="quarter" idx="19"/>
          </p:nvPr>
        </p:nvSpPr>
        <p:spPr/>
        <p:txBody>
          <a:bodyPr/>
          <a:lstStyle/>
          <a:p>
            <a:r>
              <a:rPr lang="nb-NO">
                <a:noFill/>
              </a:rPr>
              <a:t>  </a:t>
            </a:r>
          </a:p>
        </p:txBody>
      </p:sp>
      <p:sp>
        <p:nvSpPr>
          <p:cNvPr id="4" name="Plassholder for dato 3"/>
          <p:cNvSpPr>
            <a:spLocks noGrp="1"/>
          </p:cNvSpPr>
          <p:nvPr>
            <p:ph type="dt" sz="half" idx="10"/>
          </p:nvPr>
        </p:nvSpPr>
        <p:spPr/>
        <p:txBody>
          <a:bodyPr/>
          <a:lstStyle/>
          <a:p>
            <a:fld id="{F641A862-612A-7D45-A0ED-07030570FC13}" type="datetime1">
              <a:rPr lang="nb-NO" smtClean="0"/>
              <a:t>17.01.2025</a:t>
            </a:fld>
            <a:endParaRPr lang="nb-NO"/>
          </a:p>
        </p:txBody>
      </p:sp>
      <p:sp>
        <p:nvSpPr>
          <p:cNvPr id="5" name="Plassholder for lysbildenummer 4"/>
          <p:cNvSpPr>
            <a:spLocks noGrp="1"/>
          </p:cNvSpPr>
          <p:nvPr>
            <p:ph type="sldNum" sz="quarter" idx="12"/>
          </p:nvPr>
        </p:nvSpPr>
        <p:spPr/>
        <p:txBody>
          <a:bodyPr/>
          <a:lstStyle/>
          <a:p>
            <a:fld id="{8ACEFDFC-287E-0A4D-81A7-6CC8C070690D}" type="slidenum">
              <a:rPr lang="nb-NO" smtClean="0"/>
              <a:t>1</a:t>
            </a:fld>
            <a:endParaRPr lang="nb-NO"/>
          </a:p>
        </p:txBody>
      </p:sp>
      <p:sp>
        <p:nvSpPr>
          <p:cNvPr id="7" name="Plassholder for tekst 6"/>
          <p:cNvSpPr>
            <a:spLocks noGrp="1"/>
          </p:cNvSpPr>
          <p:nvPr>
            <p:ph type="body" sz="quarter" idx="18"/>
          </p:nvPr>
        </p:nvSpPr>
        <p:spPr/>
        <p:txBody>
          <a:bodyPr/>
          <a:lstStyle/>
          <a:p>
            <a:r>
              <a:rPr lang="nb-NO">
                <a:noFill/>
              </a:rPr>
              <a:t> </a:t>
            </a:r>
          </a:p>
        </p:txBody>
      </p:sp>
      <p:sp>
        <p:nvSpPr>
          <p:cNvPr id="8" name="Plassholder for tekst 7"/>
          <p:cNvSpPr>
            <a:spLocks noGrp="1"/>
          </p:cNvSpPr>
          <p:nvPr>
            <p:ph type="body" sz="quarter" idx="20"/>
          </p:nvPr>
        </p:nvSpPr>
        <p:spPr/>
        <p:txBody>
          <a:bodyPr/>
          <a:lstStyle/>
          <a:p>
            <a:r>
              <a:rPr lang="nb-NO">
                <a:noFill/>
              </a:rPr>
              <a:t> </a:t>
            </a:r>
          </a:p>
        </p:txBody>
      </p:sp>
      <p:pic>
        <p:nvPicPr>
          <p:cNvPr id="10" name="Bilde 9">
            <a:extLst>
              <a:ext uri="{FF2B5EF4-FFF2-40B4-BE49-F238E27FC236}">
                <a16:creationId xmlns:a16="http://schemas.microsoft.com/office/drawing/2014/main" id="{AF389F40-A9FA-10E9-2F6D-7C25B60EF429}"/>
              </a:ext>
            </a:extLst>
          </p:cNvPr>
          <p:cNvPicPr>
            <a:picLocks noChangeAspect="1"/>
          </p:cNvPicPr>
          <p:nvPr/>
        </p:nvPicPr>
        <p:blipFill>
          <a:blip r:embed="rId2"/>
          <a:stretch>
            <a:fillRect/>
          </a:stretch>
        </p:blipFill>
        <p:spPr>
          <a:xfrm>
            <a:off x="10571832" y="4402878"/>
            <a:ext cx="1191543" cy="1349459"/>
          </a:xfrm>
          <a:prstGeom prst="rect">
            <a:avLst/>
          </a:prstGeom>
        </p:spPr>
      </p:pic>
      <p:sp>
        <p:nvSpPr>
          <p:cNvPr id="9" name="TekstSylinder 8">
            <a:extLst>
              <a:ext uri="{FF2B5EF4-FFF2-40B4-BE49-F238E27FC236}">
                <a16:creationId xmlns:a16="http://schemas.microsoft.com/office/drawing/2014/main" id="{86F6EBA7-8B68-704E-3F63-A1367544F11A}"/>
              </a:ext>
            </a:extLst>
          </p:cNvPr>
          <p:cNvSpPr txBox="1"/>
          <p:nvPr/>
        </p:nvSpPr>
        <p:spPr>
          <a:xfrm>
            <a:off x="472037" y="4060800"/>
            <a:ext cx="9036105" cy="1754326"/>
          </a:xfrm>
          <a:prstGeom prst="rect">
            <a:avLst/>
          </a:prstGeom>
          <a:noFill/>
        </p:spPr>
        <p:txBody>
          <a:bodyPr wrap="square">
            <a:spAutoFit/>
          </a:bodyPr>
          <a:lstStyle/>
          <a:p>
            <a:r>
              <a:rPr lang="nb-NO" u="sng" dirty="0"/>
              <a:t>Nina Eriksdatter			Veileder læringsteknologi og lærer på Ris</a:t>
            </a:r>
          </a:p>
          <a:p>
            <a:r>
              <a:rPr lang="nb-NO" u="sng" dirty="0"/>
              <a:t>Thomas Drevon			Programvareutvikler og zoolog</a:t>
            </a:r>
          </a:p>
          <a:p>
            <a:r>
              <a:rPr lang="nb-NO" u="sng" dirty="0"/>
              <a:t>Erik Skaug Ingebrigtsen		Lærer elektrofag Elvebakken VGS (ELV)</a:t>
            </a:r>
          </a:p>
          <a:p>
            <a:r>
              <a:rPr lang="nb-NO" u="sng" dirty="0"/>
              <a:t>Kristoffer Ryeng			Lærer på </a:t>
            </a:r>
            <a:r>
              <a:rPr lang="nb-NO" u="sng" dirty="0" err="1"/>
              <a:t>informasjonstek</a:t>
            </a:r>
            <a:r>
              <a:rPr lang="nb-NO" u="sng" dirty="0"/>
              <a:t> &amp; </a:t>
            </a:r>
            <a:r>
              <a:rPr lang="nb-NO" u="sng" dirty="0" err="1"/>
              <a:t>Medieprod</a:t>
            </a:r>
            <a:r>
              <a:rPr lang="nb-NO" u="sng" dirty="0"/>
              <a:t> ELV</a:t>
            </a:r>
          </a:p>
          <a:p>
            <a:r>
              <a:rPr lang="nb-NO" u="sng" dirty="0"/>
              <a:t>Harald Bergersen Zeigler 	Veilederteamet og Lærer på ELV</a:t>
            </a:r>
          </a:p>
          <a:p>
            <a:endParaRPr lang="nb-NO" u="sng" dirty="0"/>
          </a:p>
        </p:txBody>
      </p:sp>
    </p:spTree>
    <p:extLst>
      <p:ext uri="{BB962C8B-B14F-4D97-AF65-F5344CB8AC3E}">
        <p14:creationId xmlns:p14="http://schemas.microsoft.com/office/powerpoint/2010/main" val="1787368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rveceller – Store medisinske leksikon">
            <a:extLst>
              <a:ext uri="{FF2B5EF4-FFF2-40B4-BE49-F238E27FC236}">
                <a16:creationId xmlns:a16="http://schemas.microsoft.com/office/drawing/2014/main" id="{CBB5194D-3363-1BED-8A86-7D7DBDCA2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261" y="2989006"/>
            <a:ext cx="7216776" cy="3868994"/>
          </a:xfrm>
          <a:prstGeom prst="rect">
            <a:avLst/>
          </a:prstGeom>
          <a:noFill/>
          <a:extLst>
            <a:ext uri="{909E8E84-426E-40DD-AFC4-6F175D3DCCD1}">
              <a14:hiddenFill xmlns:a14="http://schemas.microsoft.com/office/drawing/2010/main">
                <a:solidFill>
                  <a:srgbClr val="FFFFFF"/>
                </a:solidFill>
              </a14:hiddenFill>
            </a:ext>
          </a:extLst>
        </p:spPr>
      </p:pic>
      <p:sp>
        <p:nvSpPr>
          <p:cNvPr id="2" name="Tittel 1">
            <a:extLst>
              <a:ext uri="{FF2B5EF4-FFF2-40B4-BE49-F238E27FC236}">
                <a16:creationId xmlns:a16="http://schemas.microsoft.com/office/drawing/2014/main" id="{A0D62769-B0FD-4089-15B8-8830A306CC12}"/>
              </a:ext>
            </a:extLst>
          </p:cNvPr>
          <p:cNvSpPr>
            <a:spLocks noGrp="1"/>
          </p:cNvSpPr>
          <p:nvPr>
            <p:ph type="title"/>
          </p:nvPr>
        </p:nvSpPr>
        <p:spPr/>
        <p:txBody>
          <a:bodyPr/>
          <a:lstStyle/>
          <a:p>
            <a:r>
              <a:rPr lang="nb-NO"/>
              <a:t>Gunnar tar inn informasjon om verden gjennom sine sanser</a:t>
            </a:r>
          </a:p>
        </p:txBody>
      </p:sp>
      <p:sp>
        <p:nvSpPr>
          <p:cNvPr id="3" name="Plassholder for innhold 2">
            <a:extLst>
              <a:ext uri="{FF2B5EF4-FFF2-40B4-BE49-F238E27FC236}">
                <a16:creationId xmlns:a16="http://schemas.microsoft.com/office/drawing/2014/main" id="{FA869283-9534-0045-4F9E-9C9FA352ABF4}"/>
              </a:ext>
            </a:extLst>
          </p:cNvPr>
          <p:cNvSpPr>
            <a:spLocks noGrp="1"/>
          </p:cNvSpPr>
          <p:nvPr>
            <p:ph idx="1"/>
          </p:nvPr>
        </p:nvSpPr>
        <p:spPr/>
        <p:txBody>
          <a:bodyPr>
            <a:normAutofit/>
          </a:bodyPr>
          <a:lstStyle/>
          <a:p>
            <a:r>
              <a:rPr lang="nb-NO" sz="2800"/>
              <a:t>Denne informasjonen sendes videre til hjernen gjennom nerveceller (nevroner)</a:t>
            </a:r>
          </a:p>
        </p:txBody>
      </p:sp>
      <p:sp>
        <p:nvSpPr>
          <p:cNvPr id="4" name="Plassholder for dato 3">
            <a:extLst>
              <a:ext uri="{FF2B5EF4-FFF2-40B4-BE49-F238E27FC236}">
                <a16:creationId xmlns:a16="http://schemas.microsoft.com/office/drawing/2014/main" id="{530F8D41-4D03-DA44-261D-0618836571AF}"/>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3B337AEF-8C13-2DBD-4EBA-0AD9623352ED}"/>
              </a:ext>
            </a:extLst>
          </p:cNvPr>
          <p:cNvSpPr>
            <a:spLocks noGrp="1"/>
          </p:cNvSpPr>
          <p:nvPr>
            <p:ph type="sldNum" sz="quarter" idx="12"/>
          </p:nvPr>
        </p:nvSpPr>
        <p:spPr/>
        <p:txBody>
          <a:bodyPr/>
          <a:lstStyle/>
          <a:p>
            <a:fld id="{8ACEFDFC-287E-0A4D-81A7-6CC8C070690D}" type="slidenum">
              <a:rPr lang="nb-NO" smtClean="0"/>
              <a:t>10</a:t>
            </a:fld>
            <a:endParaRPr lang="nb-NO"/>
          </a:p>
        </p:txBody>
      </p:sp>
    </p:spTree>
    <p:extLst>
      <p:ext uri="{BB962C8B-B14F-4D97-AF65-F5344CB8AC3E}">
        <p14:creationId xmlns:p14="http://schemas.microsoft.com/office/powerpoint/2010/main" val="186230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A5D07-B900-5478-C552-80A90CE5F91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269BC94E-1CF5-9B0F-0CD1-6FEEC09FBE11}"/>
              </a:ext>
            </a:extLst>
          </p:cNvPr>
          <p:cNvSpPr>
            <a:spLocks noGrp="1"/>
          </p:cNvSpPr>
          <p:nvPr>
            <p:ph type="title"/>
          </p:nvPr>
        </p:nvSpPr>
        <p:spPr/>
        <p:txBody>
          <a:bodyPr/>
          <a:lstStyle/>
          <a:p>
            <a:endParaRPr lang="nb-NO"/>
          </a:p>
        </p:txBody>
      </p:sp>
      <p:sp>
        <p:nvSpPr>
          <p:cNvPr id="3" name="Plassholder for tekst 2">
            <a:extLst>
              <a:ext uri="{FF2B5EF4-FFF2-40B4-BE49-F238E27FC236}">
                <a16:creationId xmlns:a16="http://schemas.microsoft.com/office/drawing/2014/main" id="{588C8035-23F6-7B5E-5080-FC0B928D9270}"/>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5ACA399B-E296-4B94-B984-93241238204F}"/>
              </a:ext>
            </a:extLst>
          </p:cNvPr>
          <p:cNvSpPr>
            <a:spLocks noGrp="1"/>
          </p:cNvSpPr>
          <p:nvPr>
            <p:ph type="dt" sz="half" idx="10"/>
          </p:nvPr>
        </p:nvSpPr>
        <p:spPr/>
        <p:txBody>
          <a:bodyPr/>
          <a:lstStyle/>
          <a:p>
            <a:fld id="{71071AEC-201A-8A4F-97DA-3ABA5F34A6DD}" type="datetime1">
              <a:rPr lang="nb-NO" smtClean="0"/>
              <a:t>17.01.2025</a:t>
            </a:fld>
            <a:endParaRPr lang="nb-NO"/>
          </a:p>
        </p:txBody>
      </p:sp>
      <p:sp>
        <p:nvSpPr>
          <p:cNvPr id="5" name="Plassholder for lysbildenummer 4">
            <a:extLst>
              <a:ext uri="{FF2B5EF4-FFF2-40B4-BE49-F238E27FC236}">
                <a16:creationId xmlns:a16="http://schemas.microsoft.com/office/drawing/2014/main" id="{E3A70D47-A56A-DBB6-CDA2-65F337EA5095}"/>
              </a:ext>
            </a:extLst>
          </p:cNvPr>
          <p:cNvSpPr>
            <a:spLocks noGrp="1"/>
          </p:cNvSpPr>
          <p:nvPr>
            <p:ph type="sldNum" sz="quarter" idx="12"/>
          </p:nvPr>
        </p:nvSpPr>
        <p:spPr/>
        <p:txBody>
          <a:bodyPr/>
          <a:lstStyle/>
          <a:p>
            <a:fld id="{09C020DA-48BB-BA49-A10E-0DA718F220D6}" type="slidenum">
              <a:rPr lang="nb-NO" smtClean="0"/>
              <a:pPr/>
              <a:t>100</a:t>
            </a:fld>
            <a:endParaRPr lang="nb-NO"/>
          </a:p>
        </p:txBody>
      </p:sp>
      <p:pic>
        <p:nvPicPr>
          <p:cNvPr id="7" name="Bilde 6">
            <a:extLst>
              <a:ext uri="{FF2B5EF4-FFF2-40B4-BE49-F238E27FC236}">
                <a16:creationId xmlns:a16="http://schemas.microsoft.com/office/drawing/2014/main" id="{EC628D8C-497F-3496-DB45-59D53316E5B4}"/>
              </a:ext>
            </a:extLst>
          </p:cNvPr>
          <p:cNvPicPr>
            <a:picLocks noChangeAspect="1"/>
          </p:cNvPicPr>
          <p:nvPr/>
        </p:nvPicPr>
        <p:blipFill>
          <a:blip r:embed="rId2"/>
          <a:stretch>
            <a:fillRect/>
          </a:stretch>
        </p:blipFill>
        <p:spPr>
          <a:xfrm>
            <a:off x="0" y="-401501"/>
            <a:ext cx="12349033" cy="7463701"/>
          </a:xfrm>
          <a:prstGeom prst="rect">
            <a:avLst/>
          </a:prstGeom>
        </p:spPr>
      </p:pic>
    </p:spTree>
    <p:extLst>
      <p:ext uri="{BB962C8B-B14F-4D97-AF65-F5344CB8AC3E}">
        <p14:creationId xmlns:p14="http://schemas.microsoft.com/office/powerpoint/2010/main" val="11806336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FE804-E455-DCFB-24FC-2BEB0B7437A6}"/>
            </a:ext>
          </a:extLst>
        </p:cNvPr>
        <p:cNvGrpSpPr/>
        <p:nvPr/>
      </p:nvGrpSpPr>
      <p:grpSpPr>
        <a:xfrm>
          <a:off x="0" y="0"/>
          <a:ext cx="0" cy="0"/>
          <a:chOff x="0" y="0"/>
          <a:chExt cx="0" cy="0"/>
        </a:xfrm>
      </p:grpSpPr>
      <p:pic>
        <p:nvPicPr>
          <p:cNvPr id="9" name="Bilde 8" descr="Et bilde som inneholder tekst, skjermbilde, programvare, Nettside&#10;&#10;Automatisk generert beskrivelse">
            <a:extLst>
              <a:ext uri="{FF2B5EF4-FFF2-40B4-BE49-F238E27FC236}">
                <a16:creationId xmlns:a16="http://schemas.microsoft.com/office/drawing/2014/main" id="{94BF5597-8FFF-D832-32C6-7E9ACDF9198F}"/>
              </a:ext>
            </a:extLst>
          </p:cNvPr>
          <p:cNvPicPr>
            <a:picLocks noChangeAspect="1"/>
          </p:cNvPicPr>
          <p:nvPr/>
        </p:nvPicPr>
        <p:blipFill>
          <a:blip r:embed="rId3"/>
          <a:stretch>
            <a:fillRect/>
          </a:stretch>
        </p:blipFill>
        <p:spPr>
          <a:xfrm>
            <a:off x="0" y="502632"/>
            <a:ext cx="12193200" cy="5852736"/>
          </a:xfrm>
          <a:prstGeom prst="rect">
            <a:avLst/>
          </a:prstGeom>
          <a:noFill/>
        </p:spPr>
      </p:pic>
      <p:sp>
        <p:nvSpPr>
          <p:cNvPr id="3" name="Plassholder for dato 2">
            <a:extLst>
              <a:ext uri="{FF2B5EF4-FFF2-40B4-BE49-F238E27FC236}">
                <a16:creationId xmlns:a16="http://schemas.microsoft.com/office/drawing/2014/main" id="{C60629E5-D99F-FEBA-75EC-2ADE75410427}"/>
              </a:ext>
            </a:extLst>
          </p:cNvPr>
          <p:cNvSpPr>
            <a:spLocks noGrp="1"/>
          </p:cNvSpPr>
          <p:nvPr>
            <p:ph type="dt" sz="half" idx="10"/>
          </p:nvPr>
        </p:nvSpPr>
        <p:spPr>
          <a:xfrm>
            <a:off x="10156825" y="6292352"/>
            <a:ext cx="1339850" cy="365125"/>
          </a:xfrm>
        </p:spPr>
        <p:txBody>
          <a:bodyPr anchor="ctr">
            <a:normAutofit/>
          </a:bodyPr>
          <a:lstStyle/>
          <a:p>
            <a:pPr>
              <a:spcAft>
                <a:spcPts val="600"/>
              </a:spcAft>
            </a:pPr>
            <a:fld id="{10D617A1-83E2-5344-8976-17361E42FD8B}" type="datetime1">
              <a:rPr lang="nb-NO" smtClean="0"/>
              <a:pPr>
                <a:spcAft>
                  <a:spcPts val="600"/>
                </a:spcAft>
              </a:pPr>
              <a:t>17.01.2025</a:t>
            </a:fld>
            <a:endParaRPr lang="nb-NO"/>
          </a:p>
        </p:txBody>
      </p:sp>
      <p:sp>
        <p:nvSpPr>
          <p:cNvPr id="4" name="Plassholder for lysbildenummer 3">
            <a:extLst>
              <a:ext uri="{FF2B5EF4-FFF2-40B4-BE49-F238E27FC236}">
                <a16:creationId xmlns:a16="http://schemas.microsoft.com/office/drawing/2014/main" id="{3D652D2B-DADE-D32D-82E3-E84065B76DA5}"/>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101</a:t>
            </a:fld>
            <a:endParaRPr lang="nb-NO"/>
          </a:p>
        </p:txBody>
      </p:sp>
      <p:sp>
        <p:nvSpPr>
          <p:cNvPr id="14" name="Text Placeholder 4">
            <a:extLst>
              <a:ext uri="{FF2B5EF4-FFF2-40B4-BE49-F238E27FC236}">
                <a16:creationId xmlns:a16="http://schemas.microsoft.com/office/drawing/2014/main" id="{F7E7804D-43F8-A989-B4BA-FFF39B0FF542}"/>
              </a:ext>
            </a:extLst>
          </p:cNvPr>
          <p:cNvSpPr>
            <a:spLocks noGrp="1"/>
          </p:cNvSpPr>
          <p:nvPr>
            <p:ph type="body" sz="quarter" idx="21"/>
          </p:nvPr>
        </p:nvSpPr>
        <p:spPr>
          <a:xfrm>
            <a:off x="331200" y="6296400"/>
            <a:ext cx="687600" cy="360000"/>
          </a:xfrm>
        </p:spPr>
        <p:txBody>
          <a:bodyPr/>
          <a:lstStyle/>
          <a:p>
            <a:endParaRPr lang="en-US"/>
          </a:p>
        </p:txBody>
      </p:sp>
      <p:sp>
        <p:nvSpPr>
          <p:cNvPr id="10" name="Rektangel 9">
            <a:extLst>
              <a:ext uri="{FF2B5EF4-FFF2-40B4-BE49-F238E27FC236}">
                <a16:creationId xmlns:a16="http://schemas.microsoft.com/office/drawing/2014/main" id="{53C83DD4-DFBC-E826-6AFB-5A9B5976D550}"/>
              </a:ext>
            </a:extLst>
          </p:cNvPr>
          <p:cNvSpPr/>
          <p:nvPr/>
        </p:nvSpPr>
        <p:spPr>
          <a:xfrm>
            <a:off x="838200" y="4735286"/>
            <a:ext cx="1513114" cy="36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ktangel 17">
            <a:extLst>
              <a:ext uri="{FF2B5EF4-FFF2-40B4-BE49-F238E27FC236}">
                <a16:creationId xmlns:a16="http://schemas.microsoft.com/office/drawing/2014/main" id="{CC38F142-AFA9-C575-ACC1-3CE275F6D4A5}"/>
              </a:ext>
            </a:extLst>
          </p:cNvPr>
          <p:cNvSpPr/>
          <p:nvPr/>
        </p:nvSpPr>
        <p:spPr>
          <a:xfrm>
            <a:off x="7064828" y="542888"/>
            <a:ext cx="1001485" cy="477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Bilde 1">
            <a:extLst>
              <a:ext uri="{FF2B5EF4-FFF2-40B4-BE49-F238E27FC236}">
                <a16:creationId xmlns:a16="http://schemas.microsoft.com/office/drawing/2014/main" id="{6F25DB0D-FC74-1536-DCCA-831B672B2349}"/>
              </a:ext>
            </a:extLst>
          </p:cNvPr>
          <p:cNvPicPr>
            <a:picLocks noChangeAspect="1"/>
          </p:cNvPicPr>
          <p:nvPr/>
        </p:nvPicPr>
        <p:blipFill>
          <a:blip r:embed="rId4"/>
          <a:stretch>
            <a:fillRect/>
          </a:stretch>
        </p:blipFill>
        <p:spPr>
          <a:xfrm>
            <a:off x="9830799" y="5461669"/>
            <a:ext cx="2361200" cy="1427099"/>
          </a:xfrm>
          <a:prstGeom prst="rect">
            <a:avLst/>
          </a:prstGeom>
        </p:spPr>
      </p:pic>
    </p:spTree>
    <p:extLst>
      <p:ext uri="{BB962C8B-B14F-4D97-AF65-F5344CB8AC3E}">
        <p14:creationId xmlns:p14="http://schemas.microsoft.com/office/powerpoint/2010/main" val="196387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77F6AE9-455C-66DD-BD2C-1486A031FA47}"/>
              </a:ext>
            </a:extLst>
          </p:cNvPr>
          <p:cNvSpPr>
            <a:spLocks noGrp="1"/>
          </p:cNvSpPr>
          <p:nvPr>
            <p:ph type="ctrTitle"/>
          </p:nvPr>
        </p:nvSpPr>
        <p:spPr/>
        <p:txBody>
          <a:bodyPr/>
          <a:lstStyle/>
          <a:p>
            <a:r>
              <a:rPr lang="nb-NO"/>
              <a:t>Pause til kl. </a:t>
            </a:r>
          </a:p>
        </p:txBody>
      </p:sp>
      <p:sp>
        <p:nvSpPr>
          <p:cNvPr id="3" name="Plassholder for tekst 2">
            <a:extLst>
              <a:ext uri="{FF2B5EF4-FFF2-40B4-BE49-F238E27FC236}">
                <a16:creationId xmlns:a16="http://schemas.microsoft.com/office/drawing/2014/main" id="{D3BF36C6-9D77-4EC9-84A3-F93C1B183D1F}"/>
              </a:ext>
            </a:extLst>
          </p:cNvPr>
          <p:cNvSpPr>
            <a:spLocks noGrp="1"/>
          </p:cNvSpPr>
          <p:nvPr>
            <p:ph type="body" sz="quarter" idx="19"/>
          </p:nvPr>
        </p:nvSpPr>
        <p:spPr/>
        <p:txBody>
          <a:bodyPr/>
          <a:lstStyle/>
          <a:p>
            <a:endParaRPr lang="nb-NO"/>
          </a:p>
        </p:txBody>
      </p:sp>
      <p:sp>
        <p:nvSpPr>
          <p:cNvPr id="4" name="Plassholder for dato 3">
            <a:extLst>
              <a:ext uri="{FF2B5EF4-FFF2-40B4-BE49-F238E27FC236}">
                <a16:creationId xmlns:a16="http://schemas.microsoft.com/office/drawing/2014/main" id="{6EB389C7-35B1-6D3C-A2A2-0D0AFCF3D21A}"/>
              </a:ext>
            </a:extLst>
          </p:cNvPr>
          <p:cNvSpPr>
            <a:spLocks noGrp="1"/>
          </p:cNvSpPr>
          <p:nvPr>
            <p:ph type="dt" sz="half" idx="10"/>
          </p:nvPr>
        </p:nvSpPr>
        <p:spPr/>
        <p:txBody>
          <a:bodyPr/>
          <a:lstStyle/>
          <a:p>
            <a:fld id="{F641A862-612A-7D45-A0ED-07030570FC13}" type="datetime1">
              <a:rPr lang="nb-NO" smtClean="0"/>
              <a:t>17.01.2025</a:t>
            </a:fld>
            <a:endParaRPr lang="nb-NO"/>
          </a:p>
        </p:txBody>
      </p:sp>
      <p:sp>
        <p:nvSpPr>
          <p:cNvPr id="5" name="Plassholder for lysbildenummer 4">
            <a:extLst>
              <a:ext uri="{FF2B5EF4-FFF2-40B4-BE49-F238E27FC236}">
                <a16:creationId xmlns:a16="http://schemas.microsoft.com/office/drawing/2014/main" id="{3BB23A87-5BE5-B00E-964B-E580A134DF84}"/>
              </a:ext>
            </a:extLst>
          </p:cNvPr>
          <p:cNvSpPr>
            <a:spLocks noGrp="1"/>
          </p:cNvSpPr>
          <p:nvPr>
            <p:ph type="sldNum" sz="quarter" idx="12"/>
          </p:nvPr>
        </p:nvSpPr>
        <p:spPr/>
        <p:txBody>
          <a:bodyPr/>
          <a:lstStyle/>
          <a:p>
            <a:fld id="{8ACEFDFC-287E-0A4D-81A7-6CC8C070690D}" type="slidenum">
              <a:rPr lang="nb-NO" smtClean="0"/>
              <a:t>102</a:t>
            </a:fld>
            <a:endParaRPr lang="nb-NO"/>
          </a:p>
        </p:txBody>
      </p:sp>
      <p:sp>
        <p:nvSpPr>
          <p:cNvPr id="6" name="Undertittel 5">
            <a:extLst>
              <a:ext uri="{FF2B5EF4-FFF2-40B4-BE49-F238E27FC236}">
                <a16:creationId xmlns:a16="http://schemas.microsoft.com/office/drawing/2014/main" id="{D4F2E8AD-856F-9A9F-B246-B44255AA8575}"/>
              </a:ext>
            </a:extLst>
          </p:cNvPr>
          <p:cNvSpPr>
            <a:spLocks noGrp="1"/>
          </p:cNvSpPr>
          <p:nvPr>
            <p:ph type="subTitle" idx="1"/>
          </p:nvPr>
        </p:nvSpPr>
        <p:spPr/>
        <p:txBody>
          <a:bodyPr/>
          <a:lstStyle/>
          <a:p>
            <a:endParaRPr lang="nb-NO"/>
          </a:p>
        </p:txBody>
      </p:sp>
      <p:sp>
        <p:nvSpPr>
          <p:cNvPr id="7" name="Plassholder for tekst 6">
            <a:extLst>
              <a:ext uri="{FF2B5EF4-FFF2-40B4-BE49-F238E27FC236}">
                <a16:creationId xmlns:a16="http://schemas.microsoft.com/office/drawing/2014/main" id="{8F03180D-8391-2026-40D5-C6F90DEDDDAE}"/>
              </a:ext>
            </a:extLst>
          </p:cNvPr>
          <p:cNvSpPr>
            <a:spLocks noGrp="1"/>
          </p:cNvSpPr>
          <p:nvPr>
            <p:ph type="body" sz="quarter" idx="18"/>
          </p:nvPr>
        </p:nvSpPr>
        <p:spPr/>
        <p:txBody>
          <a:bodyPr/>
          <a:lstStyle/>
          <a:p>
            <a:endParaRPr lang="nb-NO"/>
          </a:p>
        </p:txBody>
      </p:sp>
      <p:sp>
        <p:nvSpPr>
          <p:cNvPr id="8" name="Plassholder for tekst 7">
            <a:extLst>
              <a:ext uri="{FF2B5EF4-FFF2-40B4-BE49-F238E27FC236}">
                <a16:creationId xmlns:a16="http://schemas.microsoft.com/office/drawing/2014/main" id="{EA2FAC26-9672-1DC3-1E5B-20942619F48D}"/>
              </a:ext>
            </a:extLst>
          </p:cNvPr>
          <p:cNvSpPr>
            <a:spLocks noGrp="1"/>
          </p:cNvSpPr>
          <p:nvPr>
            <p:ph type="body" sz="quarter" idx="20"/>
          </p:nvPr>
        </p:nvSpPr>
        <p:spPr/>
        <p:txBody>
          <a:bodyPr/>
          <a:lstStyle/>
          <a:p>
            <a:endParaRPr lang="nb-NO"/>
          </a:p>
        </p:txBody>
      </p:sp>
    </p:spTree>
    <p:extLst>
      <p:ext uri="{BB962C8B-B14F-4D97-AF65-F5344CB8AC3E}">
        <p14:creationId xmlns:p14="http://schemas.microsoft.com/office/powerpoint/2010/main" val="5974404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10D995C-548B-6AB2-21D0-1E5E095C6E23}"/>
              </a:ext>
            </a:extLst>
          </p:cNvPr>
          <p:cNvSpPr>
            <a:spLocks noGrp="1"/>
          </p:cNvSpPr>
          <p:nvPr>
            <p:ph type="ctrTitle"/>
          </p:nvPr>
        </p:nvSpPr>
        <p:spPr/>
        <p:txBody>
          <a:bodyPr/>
          <a:lstStyle/>
          <a:p>
            <a:r>
              <a:rPr lang="nb-NO"/>
              <a:t>Genetiske algoritmer</a:t>
            </a:r>
          </a:p>
        </p:txBody>
      </p:sp>
      <p:sp>
        <p:nvSpPr>
          <p:cNvPr id="3" name="Plassholder for tekst 2">
            <a:extLst>
              <a:ext uri="{FF2B5EF4-FFF2-40B4-BE49-F238E27FC236}">
                <a16:creationId xmlns:a16="http://schemas.microsoft.com/office/drawing/2014/main" id="{40C137F2-75BC-7457-9D96-C264CC99BEF5}"/>
              </a:ext>
            </a:extLst>
          </p:cNvPr>
          <p:cNvSpPr>
            <a:spLocks noGrp="1"/>
          </p:cNvSpPr>
          <p:nvPr>
            <p:ph type="body" sz="quarter" idx="19"/>
          </p:nvPr>
        </p:nvSpPr>
        <p:spPr/>
        <p:txBody>
          <a:bodyPr/>
          <a:lstStyle/>
          <a:p>
            <a:endParaRPr lang="nb-NO"/>
          </a:p>
        </p:txBody>
      </p:sp>
      <p:sp>
        <p:nvSpPr>
          <p:cNvPr id="4" name="Plassholder for dato 3">
            <a:extLst>
              <a:ext uri="{FF2B5EF4-FFF2-40B4-BE49-F238E27FC236}">
                <a16:creationId xmlns:a16="http://schemas.microsoft.com/office/drawing/2014/main" id="{DC86C0E4-0C9C-96A3-624B-17D4322E87A8}"/>
              </a:ext>
            </a:extLst>
          </p:cNvPr>
          <p:cNvSpPr>
            <a:spLocks noGrp="1"/>
          </p:cNvSpPr>
          <p:nvPr>
            <p:ph type="dt" sz="half" idx="10"/>
          </p:nvPr>
        </p:nvSpPr>
        <p:spPr/>
        <p:txBody>
          <a:bodyPr/>
          <a:lstStyle/>
          <a:p>
            <a:fld id="{F641A862-612A-7D45-A0ED-07030570FC13}" type="datetime1">
              <a:rPr lang="nb-NO" smtClean="0"/>
              <a:t>17.01.2025</a:t>
            </a:fld>
            <a:endParaRPr lang="nb-NO"/>
          </a:p>
        </p:txBody>
      </p:sp>
      <p:sp>
        <p:nvSpPr>
          <p:cNvPr id="5" name="Plassholder for lysbildenummer 4">
            <a:extLst>
              <a:ext uri="{FF2B5EF4-FFF2-40B4-BE49-F238E27FC236}">
                <a16:creationId xmlns:a16="http://schemas.microsoft.com/office/drawing/2014/main" id="{75D3ADE7-1D83-0EC5-A8D8-609777EE9879}"/>
              </a:ext>
            </a:extLst>
          </p:cNvPr>
          <p:cNvSpPr>
            <a:spLocks noGrp="1"/>
          </p:cNvSpPr>
          <p:nvPr>
            <p:ph type="sldNum" sz="quarter" idx="12"/>
          </p:nvPr>
        </p:nvSpPr>
        <p:spPr/>
        <p:txBody>
          <a:bodyPr/>
          <a:lstStyle/>
          <a:p>
            <a:fld id="{8ACEFDFC-287E-0A4D-81A7-6CC8C070690D}" type="slidenum">
              <a:rPr lang="nb-NO" smtClean="0"/>
              <a:t>103</a:t>
            </a:fld>
            <a:endParaRPr lang="nb-NO"/>
          </a:p>
        </p:txBody>
      </p:sp>
      <p:sp>
        <p:nvSpPr>
          <p:cNvPr id="6" name="Undertittel 5">
            <a:extLst>
              <a:ext uri="{FF2B5EF4-FFF2-40B4-BE49-F238E27FC236}">
                <a16:creationId xmlns:a16="http://schemas.microsoft.com/office/drawing/2014/main" id="{92C1C662-E9DD-986F-ADD6-EC63FF7C1A49}"/>
              </a:ext>
            </a:extLst>
          </p:cNvPr>
          <p:cNvSpPr>
            <a:spLocks noGrp="1"/>
          </p:cNvSpPr>
          <p:nvPr>
            <p:ph type="subTitle" idx="1"/>
          </p:nvPr>
        </p:nvSpPr>
        <p:spPr/>
        <p:txBody>
          <a:bodyPr/>
          <a:lstStyle/>
          <a:p>
            <a:r>
              <a:rPr lang="nb-NO"/>
              <a:t>Learning by </a:t>
            </a:r>
            <a:r>
              <a:rPr lang="nb-NO" err="1"/>
              <a:t>paper</a:t>
            </a:r>
            <a:r>
              <a:rPr lang="nb-NO"/>
              <a:t> air plane </a:t>
            </a:r>
            <a:r>
              <a:rPr lang="nb-NO" err="1"/>
              <a:t>ing</a:t>
            </a:r>
            <a:endParaRPr lang="nb-NO"/>
          </a:p>
        </p:txBody>
      </p:sp>
      <p:sp>
        <p:nvSpPr>
          <p:cNvPr id="7" name="Plassholder for tekst 6">
            <a:extLst>
              <a:ext uri="{FF2B5EF4-FFF2-40B4-BE49-F238E27FC236}">
                <a16:creationId xmlns:a16="http://schemas.microsoft.com/office/drawing/2014/main" id="{E77CD7D5-B69C-F4E2-FFF3-0706F26EEA59}"/>
              </a:ext>
            </a:extLst>
          </p:cNvPr>
          <p:cNvSpPr>
            <a:spLocks noGrp="1"/>
          </p:cNvSpPr>
          <p:nvPr>
            <p:ph type="body" sz="quarter" idx="18"/>
          </p:nvPr>
        </p:nvSpPr>
        <p:spPr/>
        <p:txBody>
          <a:bodyPr/>
          <a:lstStyle/>
          <a:p>
            <a:endParaRPr lang="nb-NO"/>
          </a:p>
        </p:txBody>
      </p:sp>
      <p:sp>
        <p:nvSpPr>
          <p:cNvPr id="8" name="Plassholder for tekst 7">
            <a:extLst>
              <a:ext uri="{FF2B5EF4-FFF2-40B4-BE49-F238E27FC236}">
                <a16:creationId xmlns:a16="http://schemas.microsoft.com/office/drawing/2014/main" id="{ECF3938E-7FDE-9D64-6215-06DA81EFFFA9}"/>
              </a:ext>
            </a:extLst>
          </p:cNvPr>
          <p:cNvSpPr>
            <a:spLocks noGrp="1"/>
          </p:cNvSpPr>
          <p:nvPr>
            <p:ph type="body" sz="quarter" idx="20"/>
          </p:nvPr>
        </p:nvSpPr>
        <p:spPr/>
        <p:txBody>
          <a:bodyPr/>
          <a:lstStyle/>
          <a:p>
            <a:endParaRPr lang="nb-NO"/>
          </a:p>
        </p:txBody>
      </p:sp>
    </p:spTree>
    <p:extLst>
      <p:ext uri="{BB962C8B-B14F-4D97-AF65-F5344CB8AC3E}">
        <p14:creationId xmlns:p14="http://schemas.microsoft.com/office/powerpoint/2010/main" val="42502128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BAEC6-FD32-E86F-708C-2F125835CE2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5BF0CD94-FE43-B645-8365-6F67976D3520}"/>
              </a:ext>
            </a:extLst>
          </p:cNvPr>
          <p:cNvSpPr>
            <a:spLocks noGrp="1"/>
          </p:cNvSpPr>
          <p:nvPr>
            <p:ph type="title"/>
          </p:nvPr>
        </p:nvSpPr>
        <p:spPr>
          <a:xfrm>
            <a:off x="614404" y="639082"/>
            <a:ext cx="10801349" cy="556707"/>
          </a:xfrm>
        </p:spPr>
        <p:txBody>
          <a:bodyPr>
            <a:noAutofit/>
          </a:bodyPr>
          <a:lstStyle/>
          <a:p>
            <a:r>
              <a:rPr lang="nb-NO" sz="3600"/>
              <a:t>Genetiske algoritmer</a:t>
            </a:r>
            <a:br>
              <a:rPr lang="nb-NO" sz="3600"/>
            </a:br>
            <a:endParaRPr lang="nb-NO" sz="3600"/>
          </a:p>
        </p:txBody>
      </p:sp>
      <p:sp>
        <p:nvSpPr>
          <p:cNvPr id="3" name="Plassholder for innhold 2">
            <a:extLst>
              <a:ext uri="{FF2B5EF4-FFF2-40B4-BE49-F238E27FC236}">
                <a16:creationId xmlns:a16="http://schemas.microsoft.com/office/drawing/2014/main" id="{CD15A46C-2CBA-7A62-A467-BD60848F79FC}"/>
              </a:ext>
            </a:extLst>
          </p:cNvPr>
          <p:cNvSpPr>
            <a:spLocks noGrp="1"/>
          </p:cNvSpPr>
          <p:nvPr>
            <p:ph sz="half" idx="1"/>
          </p:nvPr>
        </p:nvSpPr>
        <p:spPr>
          <a:xfrm>
            <a:off x="614404" y="2029936"/>
            <a:ext cx="6581923" cy="2663826"/>
          </a:xfrm>
        </p:spPr>
        <p:txBody>
          <a:bodyPr/>
          <a:lstStyle/>
          <a:p>
            <a:pPr marL="0" indent="0">
              <a:buNone/>
            </a:pPr>
            <a:r>
              <a:rPr lang="nb-NO" sz="2600"/>
              <a:t>✅ Det litt funky ordet algoritme</a:t>
            </a:r>
          </a:p>
          <a:p>
            <a:pPr marL="0" indent="0">
              <a:buNone/>
            </a:pPr>
            <a:r>
              <a:rPr lang="nb-NO" sz="2600"/>
              <a:t>✅ Hvorfor forbedre en algoritme</a:t>
            </a:r>
          </a:p>
          <a:p>
            <a:pPr marL="0" indent="0">
              <a:buNone/>
            </a:pPr>
            <a:r>
              <a:rPr lang="nb-NO" sz="2600"/>
              <a:t>✅ Hvordan funker en genetisk algoritme</a:t>
            </a:r>
          </a:p>
        </p:txBody>
      </p:sp>
      <p:sp>
        <p:nvSpPr>
          <p:cNvPr id="5" name="Plassholder for dato 4">
            <a:extLst>
              <a:ext uri="{FF2B5EF4-FFF2-40B4-BE49-F238E27FC236}">
                <a16:creationId xmlns:a16="http://schemas.microsoft.com/office/drawing/2014/main" id="{7AC410C7-DEE1-3258-3D81-A33C23B611F6}"/>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921A62D4-F336-7216-46CE-220ABC8C87A6}"/>
              </a:ext>
            </a:extLst>
          </p:cNvPr>
          <p:cNvSpPr>
            <a:spLocks noGrp="1"/>
          </p:cNvSpPr>
          <p:nvPr>
            <p:ph type="sldNum" sz="quarter" idx="12"/>
          </p:nvPr>
        </p:nvSpPr>
        <p:spPr/>
        <p:txBody>
          <a:bodyPr/>
          <a:lstStyle/>
          <a:p>
            <a:fld id="{8ACEFDFC-287E-0A4D-81A7-6CC8C070690D}" type="slidenum">
              <a:rPr lang="nb-NO" smtClean="0"/>
              <a:t>104</a:t>
            </a:fld>
            <a:endParaRPr lang="nb-NO"/>
          </a:p>
        </p:txBody>
      </p:sp>
      <p:pic>
        <p:nvPicPr>
          <p:cNvPr id="5122" name="Picture 2" descr="4 x Red Pirate's Treasure Map | Pirates Party Supplies | Other Party  Supplies">
            <a:extLst>
              <a:ext uri="{FF2B5EF4-FFF2-40B4-BE49-F238E27FC236}">
                <a16:creationId xmlns:a16="http://schemas.microsoft.com/office/drawing/2014/main" id="{2BCDF304-4666-16E4-5CCA-DD6E6C94B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272" y="1499616"/>
            <a:ext cx="5460336" cy="3858768"/>
          </a:xfrm>
          <a:prstGeom prst="rect">
            <a:avLst/>
          </a:prstGeom>
          <a:noFill/>
          <a:scene3d>
            <a:camera prst="perspectiveHeroicExtremeLeftFacing"/>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94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dissolve">
                                      <p:cBhvr>
                                        <p:cTn id="7" dur="3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CE02E-25C1-EEBF-E61B-9794777BC8E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003BB70-9B8A-105D-5198-AE86929B4ACB}"/>
              </a:ext>
            </a:extLst>
          </p:cNvPr>
          <p:cNvSpPr>
            <a:spLocks noGrp="1"/>
          </p:cNvSpPr>
          <p:nvPr>
            <p:ph type="title"/>
          </p:nvPr>
        </p:nvSpPr>
        <p:spPr>
          <a:xfrm>
            <a:off x="614404" y="639082"/>
            <a:ext cx="10801349" cy="556707"/>
          </a:xfrm>
        </p:spPr>
        <p:txBody>
          <a:bodyPr>
            <a:noAutofit/>
          </a:bodyPr>
          <a:lstStyle/>
          <a:p>
            <a:r>
              <a:rPr lang="nb-NO" sz="3600"/>
              <a:t>Genetiske algoritmer</a:t>
            </a:r>
            <a:br>
              <a:rPr lang="nb-NO" sz="3600"/>
            </a:br>
            <a:endParaRPr lang="nb-NO" sz="3600"/>
          </a:p>
        </p:txBody>
      </p:sp>
      <p:sp>
        <p:nvSpPr>
          <p:cNvPr id="3" name="Plassholder for innhold 2">
            <a:extLst>
              <a:ext uri="{FF2B5EF4-FFF2-40B4-BE49-F238E27FC236}">
                <a16:creationId xmlns:a16="http://schemas.microsoft.com/office/drawing/2014/main" id="{5BFFA395-0763-96CD-688E-CB067C479B4B}"/>
              </a:ext>
            </a:extLst>
          </p:cNvPr>
          <p:cNvSpPr>
            <a:spLocks noGrp="1"/>
          </p:cNvSpPr>
          <p:nvPr>
            <p:ph sz="half" idx="1"/>
          </p:nvPr>
        </p:nvSpPr>
        <p:spPr>
          <a:xfrm>
            <a:off x="614404" y="2029936"/>
            <a:ext cx="9104283" cy="2663826"/>
          </a:xfrm>
        </p:spPr>
        <p:txBody>
          <a:bodyPr/>
          <a:lstStyle/>
          <a:p>
            <a:r>
              <a:rPr lang="nb-NO" sz="3600"/>
              <a:t>Eller vent, hva er en </a:t>
            </a:r>
            <a:r>
              <a:rPr lang="nb-NO" sz="3600" b="1" i="1"/>
              <a:t>algoritme</a:t>
            </a:r>
            <a:r>
              <a:rPr lang="nb-NO" sz="3600"/>
              <a:t>?</a:t>
            </a:r>
          </a:p>
          <a:p>
            <a:r>
              <a:rPr lang="nb-NO" sz="3600"/>
              <a:t>Eksempler først...</a:t>
            </a:r>
          </a:p>
          <a:p>
            <a:r>
              <a:rPr lang="nb-NO" sz="3600"/>
              <a:t>...definisjon til slutt</a:t>
            </a:r>
          </a:p>
        </p:txBody>
      </p:sp>
      <p:sp>
        <p:nvSpPr>
          <p:cNvPr id="5" name="Plassholder for dato 4">
            <a:extLst>
              <a:ext uri="{FF2B5EF4-FFF2-40B4-BE49-F238E27FC236}">
                <a16:creationId xmlns:a16="http://schemas.microsoft.com/office/drawing/2014/main" id="{A7EE01B8-16EB-70BC-F188-50CDE6C3C2D6}"/>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BC44B87E-3AE4-E747-A664-2842029C9405}"/>
              </a:ext>
            </a:extLst>
          </p:cNvPr>
          <p:cNvSpPr>
            <a:spLocks noGrp="1"/>
          </p:cNvSpPr>
          <p:nvPr>
            <p:ph type="sldNum" sz="quarter" idx="12"/>
          </p:nvPr>
        </p:nvSpPr>
        <p:spPr/>
        <p:txBody>
          <a:bodyPr/>
          <a:lstStyle/>
          <a:p>
            <a:fld id="{8ACEFDFC-287E-0A4D-81A7-6CC8C070690D}" type="slidenum">
              <a:rPr lang="nb-NO" smtClean="0"/>
              <a:t>105</a:t>
            </a:fld>
            <a:endParaRPr lang="nb-NO"/>
          </a:p>
        </p:txBody>
      </p:sp>
    </p:spTree>
    <p:extLst>
      <p:ext uri="{BB962C8B-B14F-4D97-AF65-F5344CB8AC3E}">
        <p14:creationId xmlns:p14="http://schemas.microsoft.com/office/powerpoint/2010/main" val="48713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2515C-CFE6-7984-20E8-39BF0E22601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C773CB38-280D-AF87-7B69-D230AA3C4D09}"/>
              </a:ext>
            </a:extLst>
          </p:cNvPr>
          <p:cNvSpPr>
            <a:spLocks noGrp="1"/>
          </p:cNvSpPr>
          <p:nvPr>
            <p:ph type="title"/>
          </p:nvPr>
        </p:nvSpPr>
        <p:spPr>
          <a:xfrm>
            <a:off x="614404" y="639082"/>
            <a:ext cx="10801349" cy="556707"/>
          </a:xfrm>
        </p:spPr>
        <p:txBody>
          <a:bodyPr>
            <a:noAutofit/>
          </a:bodyPr>
          <a:lstStyle/>
          <a:p>
            <a:r>
              <a:rPr lang="nb-NO" sz="3600"/>
              <a:t>Eksempler på algoritmer</a:t>
            </a:r>
            <a:br>
              <a:rPr lang="nb-NO" sz="3600"/>
            </a:br>
            <a:endParaRPr lang="nb-NO" sz="3600"/>
          </a:p>
        </p:txBody>
      </p:sp>
      <p:sp>
        <p:nvSpPr>
          <p:cNvPr id="3" name="Plassholder for innhold 2">
            <a:extLst>
              <a:ext uri="{FF2B5EF4-FFF2-40B4-BE49-F238E27FC236}">
                <a16:creationId xmlns:a16="http://schemas.microsoft.com/office/drawing/2014/main" id="{44101AF6-0637-5D2E-CDE2-E0103215BCEB}"/>
              </a:ext>
            </a:extLst>
          </p:cNvPr>
          <p:cNvSpPr>
            <a:spLocks noGrp="1"/>
          </p:cNvSpPr>
          <p:nvPr>
            <p:ph sz="half" idx="1"/>
          </p:nvPr>
        </p:nvSpPr>
        <p:spPr>
          <a:xfrm>
            <a:off x="614404" y="2029936"/>
            <a:ext cx="9104283" cy="2663826"/>
          </a:xfrm>
        </p:spPr>
        <p:txBody>
          <a:bodyPr/>
          <a:lstStyle/>
          <a:p>
            <a:r>
              <a:rPr lang="nb-NO" sz="3600"/>
              <a:t>Oppskrift på vafler</a:t>
            </a:r>
          </a:p>
          <a:p>
            <a:r>
              <a:rPr lang="nb-NO" sz="3600"/>
              <a:t>Veibeskrivelse til hytta</a:t>
            </a:r>
          </a:p>
          <a:p>
            <a:r>
              <a:rPr lang="nb-NO" sz="3600"/>
              <a:t>Sortere bøker</a:t>
            </a:r>
          </a:p>
          <a:p>
            <a:r>
              <a:rPr lang="nb-NO" sz="3600"/>
              <a:t>Finne omkretsen av en sirkel</a:t>
            </a:r>
          </a:p>
        </p:txBody>
      </p:sp>
      <p:sp>
        <p:nvSpPr>
          <p:cNvPr id="5" name="Plassholder for dato 4">
            <a:extLst>
              <a:ext uri="{FF2B5EF4-FFF2-40B4-BE49-F238E27FC236}">
                <a16:creationId xmlns:a16="http://schemas.microsoft.com/office/drawing/2014/main" id="{420FDDEB-157B-9EF5-7F28-3EA74995D1EF}"/>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A7978E1F-D3E2-380E-DD11-8843FFECF59C}"/>
              </a:ext>
            </a:extLst>
          </p:cNvPr>
          <p:cNvSpPr>
            <a:spLocks noGrp="1"/>
          </p:cNvSpPr>
          <p:nvPr>
            <p:ph type="sldNum" sz="quarter" idx="12"/>
          </p:nvPr>
        </p:nvSpPr>
        <p:spPr/>
        <p:txBody>
          <a:bodyPr/>
          <a:lstStyle/>
          <a:p>
            <a:fld id="{8ACEFDFC-287E-0A4D-81A7-6CC8C070690D}" type="slidenum">
              <a:rPr lang="nb-NO" smtClean="0"/>
              <a:t>106</a:t>
            </a:fld>
            <a:endParaRPr lang="nb-NO"/>
          </a:p>
        </p:txBody>
      </p:sp>
      <p:sp>
        <p:nvSpPr>
          <p:cNvPr id="23" name="Tittel 1">
            <a:extLst>
              <a:ext uri="{FF2B5EF4-FFF2-40B4-BE49-F238E27FC236}">
                <a16:creationId xmlns:a16="http://schemas.microsoft.com/office/drawing/2014/main" id="{EDD09F19-048C-6DA9-B805-D86BC94B8EC1}"/>
              </a:ext>
            </a:extLst>
          </p:cNvPr>
          <p:cNvSpPr txBox="1">
            <a:spLocks/>
          </p:cNvSpPr>
          <p:nvPr/>
        </p:nvSpPr>
        <p:spPr>
          <a:xfrm>
            <a:off x="1986804" y="917435"/>
            <a:ext cx="5761887" cy="3681464"/>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6000">
                <a:solidFill>
                  <a:schemeClr val="bg1"/>
                </a:solidFill>
                <a:latin typeface="Chalkboard" panose="03050602040202020205" pitchFamily="66" charset="77"/>
              </a:rPr>
              <a:t>4 dl hvetemel</a:t>
            </a:r>
          </a:p>
          <a:p>
            <a:pPr marL="457200" indent="-457200">
              <a:buFont typeface="Arial" panose="020B0604020202020204" pitchFamily="34" charset="0"/>
              <a:buChar char="•"/>
            </a:pPr>
            <a:r>
              <a:rPr lang="nb-NO" sz="6000">
                <a:solidFill>
                  <a:schemeClr val="bg1"/>
                </a:solidFill>
                <a:latin typeface="Chalkboard" panose="03050602040202020205" pitchFamily="66" charset="77"/>
              </a:rPr>
              <a:t>4 dl melk</a:t>
            </a:r>
          </a:p>
          <a:p>
            <a:pPr marL="457200" indent="-457200">
              <a:buFont typeface="Arial" panose="020B0604020202020204" pitchFamily="34" charset="0"/>
              <a:buChar char="•"/>
            </a:pPr>
            <a:r>
              <a:rPr lang="nb-NO" sz="6000">
                <a:solidFill>
                  <a:schemeClr val="bg1"/>
                </a:solidFill>
                <a:latin typeface="Chalkboard" panose="03050602040202020205" pitchFamily="66" charset="77"/>
              </a:rPr>
              <a:t>1 dl sukker</a:t>
            </a:r>
          </a:p>
          <a:p>
            <a:pPr marL="457200" indent="-457200">
              <a:buFont typeface="Arial" panose="020B0604020202020204" pitchFamily="34" charset="0"/>
              <a:buChar char="•"/>
            </a:pPr>
            <a:r>
              <a:rPr lang="nb-NO" sz="6000">
                <a:solidFill>
                  <a:schemeClr val="bg1"/>
                </a:solidFill>
                <a:latin typeface="Chalkboard" panose="03050602040202020205" pitchFamily="66" charset="77"/>
              </a:rPr>
              <a:t>...</a:t>
            </a:r>
          </a:p>
        </p:txBody>
      </p:sp>
      <p:sp>
        <p:nvSpPr>
          <p:cNvPr id="25" name="Tittel 1">
            <a:extLst>
              <a:ext uri="{FF2B5EF4-FFF2-40B4-BE49-F238E27FC236}">
                <a16:creationId xmlns:a16="http://schemas.microsoft.com/office/drawing/2014/main" id="{3CB99BFE-1781-F5AF-9EE3-D1BBFE6C0A7C}"/>
              </a:ext>
            </a:extLst>
          </p:cNvPr>
          <p:cNvSpPr txBox="1">
            <a:spLocks/>
          </p:cNvSpPr>
          <p:nvPr/>
        </p:nvSpPr>
        <p:spPr>
          <a:xfrm>
            <a:off x="3033081" y="1429516"/>
            <a:ext cx="5761887" cy="3681464"/>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4800">
                <a:solidFill>
                  <a:schemeClr val="bg1"/>
                </a:solidFill>
                <a:latin typeface="Chalkboard" panose="03050602040202020205" pitchFamily="66" charset="77"/>
              </a:rPr>
              <a:t>Til venstre ved butikken</a:t>
            </a:r>
          </a:p>
          <a:p>
            <a:pPr marL="457200" indent="-457200">
              <a:buFont typeface="Arial" panose="020B0604020202020204" pitchFamily="34" charset="0"/>
              <a:buChar char="•"/>
            </a:pPr>
            <a:r>
              <a:rPr lang="nb-NO" sz="4800">
                <a:solidFill>
                  <a:schemeClr val="bg1"/>
                </a:solidFill>
                <a:latin typeface="Chalkboard" panose="03050602040202020205" pitchFamily="66" charset="77"/>
              </a:rPr>
              <a:t>Til høyre 200 m etter den store eika</a:t>
            </a:r>
          </a:p>
        </p:txBody>
      </p:sp>
      <p:sp>
        <p:nvSpPr>
          <p:cNvPr id="26" name="Tittel 1">
            <a:extLst>
              <a:ext uri="{FF2B5EF4-FFF2-40B4-BE49-F238E27FC236}">
                <a16:creationId xmlns:a16="http://schemas.microsoft.com/office/drawing/2014/main" id="{DE02A299-EC4E-DE5D-A9B9-15A42C741CCF}"/>
              </a:ext>
            </a:extLst>
          </p:cNvPr>
          <p:cNvSpPr txBox="1">
            <a:spLocks/>
          </p:cNvSpPr>
          <p:nvPr/>
        </p:nvSpPr>
        <p:spPr>
          <a:xfrm>
            <a:off x="4079358" y="1935516"/>
            <a:ext cx="6273682" cy="2559345"/>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3600">
                <a:solidFill>
                  <a:schemeClr val="bg1"/>
                </a:solidFill>
                <a:latin typeface="Chalkboard" panose="03050602040202020205" pitchFamily="66" charset="77"/>
              </a:rPr>
              <a:t>Tematisk</a:t>
            </a:r>
          </a:p>
          <a:p>
            <a:pPr marL="457200" indent="-457200">
              <a:buFont typeface="Arial" panose="020B0604020202020204" pitchFamily="34" charset="0"/>
              <a:buChar char="•"/>
            </a:pPr>
            <a:r>
              <a:rPr lang="nb-NO" sz="3600">
                <a:solidFill>
                  <a:schemeClr val="bg1"/>
                </a:solidFill>
                <a:latin typeface="Chalkboard" panose="03050602040202020205" pitchFamily="66" charset="77"/>
              </a:rPr>
              <a:t>Innen tema: utgivelsesår</a:t>
            </a:r>
          </a:p>
          <a:p>
            <a:pPr marL="457200" indent="-457200">
              <a:buFont typeface="Arial" panose="020B0604020202020204" pitchFamily="34" charset="0"/>
              <a:buChar char="•"/>
            </a:pPr>
            <a:r>
              <a:rPr lang="nb-NO" sz="3600">
                <a:solidFill>
                  <a:schemeClr val="bg1"/>
                </a:solidFill>
                <a:latin typeface="Chalkboard" panose="03050602040202020205" pitchFamily="66" charset="77"/>
              </a:rPr>
              <a:t>Innen år: alfabetisk på tittel</a:t>
            </a:r>
            <a:endParaRPr lang="en-US" sz="3600"/>
          </a:p>
        </p:txBody>
      </p:sp>
      <p:sp>
        <p:nvSpPr>
          <p:cNvPr id="28" name="Tittel 1">
            <a:extLst>
              <a:ext uri="{FF2B5EF4-FFF2-40B4-BE49-F238E27FC236}">
                <a16:creationId xmlns:a16="http://schemas.microsoft.com/office/drawing/2014/main" id="{D82AA8E5-20DF-CC66-CF35-457FFD8D5AE9}"/>
              </a:ext>
            </a:extLst>
          </p:cNvPr>
          <p:cNvSpPr txBox="1">
            <a:spLocks/>
          </p:cNvSpPr>
          <p:nvPr/>
        </p:nvSpPr>
        <p:spPr>
          <a:xfrm>
            <a:off x="5376194" y="2343026"/>
            <a:ext cx="6273682" cy="2559345"/>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lvl="0" algn="ctr">
              <a:spcBef>
                <a:spcPts val="0"/>
              </a:spcBef>
              <a:defRPr/>
            </a:pPr>
            <a:r>
              <a:rPr lang="nb-NO" sz="8800">
                <a:solidFill>
                  <a:schemeClr val="bg1"/>
                </a:solidFill>
                <a:latin typeface="Chalkboard" panose="03050602040202020205" pitchFamily="66" charset="77"/>
              </a:rPr>
              <a:t>O = 2</a:t>
            </a:r>
            <a:r>
              <a:rPr lang="el-GR" sz="8800">
                <a:solidFill>
                  <a:schemeClr val="bg1"/>
                </a:solidFill>
                <a:latin typeface="Chalkboard" panose="03050602040202020205" pitchFamily="66" charset="77"/>
              </a:rPr>
              <a:t>π</a:t>
            </a:r>
            <a:r>
              <a:rPr lang="nb-NO" sz="8800">
                <a:solidFill>
                  <a:schemeClr val="bg1"/>
                </a:solidFill>
                <a:latin typeface="Chalkboard" panose="03050602040202020205" pitchFamily="66" charset="77"/>
              </a:rPr>
              <a:t>r</a:t>
            </a:r>
          </a:p>
        </p:txBody>
      </p:sp>
    </p:spTree>
    <p:extLst>
      <p:ext uri="{BB962C8B-B14F-4D97-AF65-F5344CB8AC3E}">
        <p14:creationId xmlns:p14="http://schemas.microsoft.com/office/powerpoint/2010/main" val="161754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grpId="1" nodeType="clickEffect">
                                  <p:stCondLst>
                                    <p:cond delay="0"/>
                                  </p:stCondLst>
                                  <p:childTnLst>
                                    <p:anim calcmode="lin" valueType="num">
                                      <p:cBhvr additive="base">
                                        <p:cTn id="16" dur="500"/>
                                        <p:tgtEl>
                                          <p:spTgt spid="23"/>
                                        </p:tgtEl>
                                        <p:attrNameLst>
                                          <p:attrName>ppt_x</p:attrName>
                                        </p:attrNameLst>
                                      </p:cBhvr>
                                      <p:tavLst>
                                        <p:tav tm="0">
                                          <p:val>
                                            <p:strVal val="ppt_x"/>
                                          </p:val>
                                        </p:tav>
                                        <p:tav tm="100000">
                                          <p:val>
                                            <p:strVal val="0-ppt_w/2"/>
                                          </p:val>
                                        </p:tav>
                                      </p:tavLst>
                                    </p:anim>
                                    <p:anim calcmode="lin" valueType="num">
                                      <p:cBhvr additive="base">
                                        <p:cTn id="17" dur="500"/>
                                        <p:tgtEl>
                                          <p:spTgt spid="23"/>
                                        </p:tgtEl>
                                        <p:attrNameLst>
                                          <p:attrName>ppt_y</p:attrName>
                                        </p:attrNameLst>
                                      </p:cBhvr>
                                      <p:tavLst>
                                        <p:tav tm="0">
                                          <p:val>
                                            <p:strVal val="ppt_y"/>
                                          </p:val>
                                        </p:tav>
                                        <p:tav tm="100000">
                                          <p:val>
                                            <p:strVal val="ppt_y"/>
                                          </p:val>
                                        </p:tav>
                                      </p:tavLst>
                                    </p:anim>
                                    <p:set>
                                      <p:cBhvr>
                                        <p:cTn id="18" dur="1" fill="hold">
                                          <p:stCondLst>
                                            <p:cond delay="499"/>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1+#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500"/>
                                        <p:tgtEl>
                                          <p:spTgt spid="25"/>
                                        </p:tgtEl>
                                        <p:attrNameLst>
                                          <p:attrName>ppt_x</p:attrName>
                                        </p:attrNameLst>
                                      </p:cBhvr>
                                      <p:tavLst>
                                        <p:tav tm="0">
                                          <p:val>
                                            <p:strVal val="ppt_x"/>
                                          </p:val>
                                        </p:tav>
                                        <p:tav tm="100000">
                                          <p:val>
                                            <p:strVal val="0-ppt_w/2"/>
                                          </p:val>
                                        </p:tav>
                                      </p:tavLst>
                                    </p:anim>
                                    <p:anim calcmode="lin" valueType="num">
                                      <p:cBhvr additive="base">
                                        <p:cTn id="33" dur="500"/>
                                        <p:tgtEl>
                                          <p:spTgt spid="25"/>
                                        </p:tgtEl>
                                        <p:attrNameLst>
                                          <p:attrName>ppt_y</p:attrName>
                                        </p:attrNameLst>
                                      </p:cBhvr>
                                      <p:tavLst>
                                        <p:tav tm="0">
                                          <p:val>
                                            <p:strVal val="ppt_y"/>
                                          </p:val>
                                        </p:tav>
                                        <p:tav tm="100000">
                                          <p:val>
                                            <p:strVal val="ppt_y"/>
                                          </p:val>
                                        </p:tav>
                                      </p:tavLst>
                                    </p:anim>
                                    <p:set>
                                      <p:cBhvr>
                                        <p:cTn id="34" dur="1" fill="hold">
                                          <p:stCondLst>
                                            <p:cond delay="499"/>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grpId="1" nodeType="clickEffect">
                                  <p:stCondLst>
                                    <p:cond delay="0"/>
                                  </p:stCondLst>
                                  <p:childTnLst>
                                    <p:anim calcmode="lin" valueType="num">
                                      <p:cBhvr additive="base">
                                        <p:cTn id="48" dur="500"/>
                                        <p:tgtEl>
                                          <p:spTgt spid="26"/>
                                        </p:tgtEl>
                                        <p:attrNameLst>
                                          <p:attrName>ppt_x</p:attrName>
                                        </p:attrNameLst>
                                      </p:cBhvr>
                                      <p:tavLst>
                                        <p:tav tm="0">
                                          <p:val>
                                            <p:strVal val="ppt_x"/>
                                          </p:val>
                                        </p:tav>
                                        <p:tav tm="100000">
                                          <p:val>
                                            <p:strVal val="0-ppt_w/2"/>
                                          </p:val>
                                        </p:tav>
                                      </p:tavLst>
                                    </p:anim>
                                    <p:anim calcmode="lin" valueType="num">
                                      <p:cBhvr additive="base">
                                        <p:cTn id="49" dur="500"/>
                                        <p:tgtEl>
                                          <p:spTgt spid="26"/>
                                        </p:tgtEl>
                                        <p:attrNameLst>
                                          <p:attrName>ppt_y</p:attrName>
                                        </p:attrNameLst>
                                      </p:cBhvr>
                                      <p:tavLst>
                                        <p:tav tm="0">
                                          <p:val>
                                            <p:strVal val="ppt_y"/>
                                          </p:val>
                                        </p:tav>
                                        <p:tav tm="100000">
                                          <p:val>
                                            <p:strVal val="ppt_y"/>
                                          </p:val>
                                        </p:tav>
                                      </p:tavLst>
                                    </p:anim>
                                    <p:set>
                                      <p:cBhvr>
                                        <p:cTn id="50" dur="1" fill="hold">
                                          <p:stCondLst>
                                            <p:cond delay="499"/>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1+#ppt_w/2"/>
                                          </p:val>
                                        </p:tav>
                                        <p:tav tm="100000">
                                          <p:val>
                                            <p:strVal val="#ppt_x"/>
                                          </p:val>
                                        </p:tav>
                                      </p:tavLst>
                                    </p:anim>
                                    <p:anim calcmode="lin" valueType="num">
                                      <p:cBhvr additive="base">
                                        <p:cTn id="6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xit" presetSubtype="8" fill="hold" grpId="1" nodeType="clickEffect">
                                  <p:stCondLst>
                                    <p:cond delay="0"/>
                                  </p:stCondLst>
                                  <p:childTnLst>
                                    <p:anim calcmode="lin" valueType="num">
                                      <p:cBhvr additive="base">
                                        <p:cTn id="64" dur="500"/>
                                        <p:tgtEl>
                                          <p:spTgt spid="28"/>
                                        </p:tgtEl>
                                        <p:attrNameLst>
                                          <p:attrName>ppt_x</p:attrName>
                                        </p:attrNameLst>
                                      </p:cBhvr>
                                      <p:tavLst>
                                        <p:tav tm="0">
                                          <p:val>
                                            <p:strVal val="ppt_x"/>
                                          </p:val>
                                        </p:tav>
                                        <p:tav tm="100000">
                                          <p:val>
                                            <p:strVal val="0-ppt_w/2"/>
                                          </p:val>
                                        </p:tav>
                                      </p:tavLst>
                                    </p:anim>
                                    <p:anim calcmode="lin" valueType="num">
                                      <p:cBhvr additive="base">
                                        <p:cTn id="65" dur="500"/>
                                        <p:tgtEl>
                                          <p:spTgt spid="28"/>
                                        </p:tgtEl>
                                        <p:attrNameLst>
                                          <p:attrName>ppt_y</p:attrName>
                                        </p:attrNameLst>
                                      </p:cBhvr>
                                      <p:tavLst>
                                        <p:tav tm="0">
                                          <p:val>
                                            <p:strVal val="ppt_y"/>
                                          </p:val>
                                        </p:tav>
                                        <p:tav tm="100000">
                                          <p:val>
                                            <p:strVal val="ppt_y"/>
                                          </p:val>
                                        </p:tav>
                                      </p:tavLst>
                                    </p:anim>
                                    <p:set>
                                      <p:cBhvr>
                                        <p:cTn id="6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25" grpId="0" animBg="1"/>
      <p:bldP spid="25" grpId="1" animBg="1"/>
      <p:bldP spid="26" grpId="0" animBg="1"/>
      <p:bldP spid="26" grpId="1" animBg="1"/>
      <p:bldP spid="28" grpId="0" animBg="1"/>
      <p:bldP spid="28"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C92F6-A1EB-8934-2CD3-5CDDB10765D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94D1C39-69ED-449D-3668-613921175CF3}"/>
              </a:ext>
            </a:extLst>
          </p:cNvPr>
          <p:cNvSpPr>
            <a:spLocks noGrp="1"/>
          </p:cNvSpPr>
          <p:nvPr>
            <p:ph type="title"/>
          </p:nvPr>
        </p:nvSpPr>
        <p:spPr>
          <a:xfrm>
            <a:off x="614404" y="639082"/>
            <a:ext cx="10801349" cy="556707"/>
          </a:xfrm>
        </p:spPr>
        <p:txBody>
          <a:bodyPr>
            <a:noAutofit/>
          </a:bodyPr>
          <a:lstStyle/>
          <a:p>
            <a:r>
              <a:rPr lang="nb-NO" sz="3600"/>
              <a:t>Eksempler på algoritmer</a:t>
            </a:r>
            <a:br>
              <a:rPr lang="nb-NO" sz="3600"/>
            </a:br>
            <a:endParaRPr lang="nb-NO" sz="3600"/>
          </a:p>
        </p:txBody>
      </p:sp>
      <p:sp>
        <p:nvSpPr>
          <p:cNvPr id="3" name="Plassholder for innhold 2">
            <a:extLst>
              <a:ext uri="{FF2B5EF4-FFF2-40B4-BE49-F238E27FC236}">
                <a16:creationId xmlns:a16="http://schemas.microsoft.com/office/drawing/2014/main" id="{2B6F1F69-2288-3C45-2CC8-0D8841055125}"/>
              </a:ext>
            </a:extLst>
          </p:cNvPr>
          <p:cNvSpPr>
            <a:spLocks noGrp="1"/>
          </p:cNvSpPr>
          <p:nvPr>
            <p:ph sz="half" idx="1"/>
          </p:nvPr>
        </p:nvSpPr>
        <p:spPr>
          <a:xfrm>
            <a:off x="614404" y="2029936"/>
            <a:ext cx="9104283" cy="2663826"/>
          </a:xfrm>
        </p:spPr>
        <p:txBody>
          <a:bodyPr/>
          <a:lstStyle/>
          <a:p>
            <a:r>
              <a:rPr lang="nb-NO" sz="3600"/>
              <a:t>Oppskrift på vafler</a:t>
            </a:r>
          </a:p>
          <a:p>
            <a:r>
              <a:rPr lang="nb-NO" sz="3600"/>
              <a:t>Veibeskrivelse til hytta</a:t>
            </a:r>
          </a:p>
          <a:p>
            <a:r>
              <a:rPr lang="nb-NO" sz="3600"/>
              <a:t>Sortere bøker</a:t>
            </a:r>
          </a:p>
          <a:p>
            <a:r>
              <a:rPr lang="nb-NO" sz="3600"/>
              <a:t>Finne omkretsen av en sirkel</a:t>
            </a:r>
          </a:p>
        </p:txBody>
      </p:sp>
      <p:sp>
        <p:nvSpPr>
          <p:cNvPr id="5" name="Plassholder for dato 4">
            <a:extLst>
              <a:ext uri="{FF2B5EF4-FFF2-40B4-BE49-F238E27FC236}">
                <a16:creationId xmlns:a16="http://schemas.microsoft.com/office/drawing/2014/main" id="{87C40A15-2FE2-AAD0-7E26-3A0C1ACEF77F}"/>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6E758A40-800B-AA24-E7BB-E6C9A8EA1EEB}"/>
              </a:ext>
            </a:extLst>
          </p:cNvPr>
          <p:cNvSpPr>
            <a:spLocks noGrp="1"/>
          </p:cNvSpPr>
          <p:nvPr>
            <p:ph type="sldNum" sz="quarter" idx="12"/>
          </p:nvPr>
        </p:nvSpPr>
        <p:spPr/>
        <p:txBody>
          <a:bodyPr/>
          <a:lstStyle/>
          <a:p>
            <a:fld id="{8ACEFDFC-287E-0A4D-81A7-6CC8C070690D}" type="slidenum">
              <a:rPr lang="nb-NO" smtClean="0"/>
              <a:t>107</a:t>
            </a:fld>
            <a:endParaRPr lang="nb-NO"/>
          </a:p>
        </p:txBody>
      </p:sp>
      <p:sp>
        <p:nvSpPr>
          <p:cNvPr id="4" name="Tittel 1">
            <a:extLst>
              <a:ext uri="{FF2B5EF4-FFF2-40B4-BE49-F238E27FC236}">
                <a16:creationId xmlns:a16="http://schemas.microsoft.com/office/drawing/2014/main" id="{30605F8C-0CC1-9331-A35C-61750C092730}"/>
              </a:ext>
            </a:extLst>
          </p:cNvPr>
          <p:cNvSpPr txBox="1">
            <a:spLocks/>
          </p:cNvSpPr>
          <p:nvPr/>
        </p:nvSpPr>
        <p:spPr>
          <a:xfrm rot="197889">
            <a:off x="7729289" y="1217908"/>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Lage</a:t>
            </a:r>
          </a:p>
        </p:txBody>
      </p:sp>
      <p:grpSp>
        <p:nvGrpSpPr>
          <p:cNvPr id="10" name="Group 9">
            <a:extLst>
              <a:ext uri="{FF2B5EF4-FFF2-40B4-BE49-F238E27FC236}">
                <a16:creationId xmlns:a16="http://schemas.microsoft.com/office/drawing/2014/main" id="{C7ABB51A-577C-9F40-616B-85323DE41AF9}"/>
              </a:ext>
            </a:extLst>
          </p:cNvPr>
          <p:cNvGrpSpPr/>
          <p:nvPr/>
        </p:nvGrpSpPr>
        <p:grpSpPr>
          <a:xfrm>
            <a:off x="5286415" y="1813836"/>
            <a:ext cx="2043720" cy="429480"/>
            <a:chOff x="5286415" y="1813836"/>
            <a:chExt cx="2043720" cy="4294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B1B25C5-0600-A6B8-A5A8-423833DE1049}"/>
                    </a:ext>
                  </a:extLst>
                </p14:cNvPr>
                <p14:cNvContentPartPr/>
                <p14:nvPr/>
              </p14:nvContentPartPr>
              <p14:xfrm>
                <a:off x="5444455" y="1813836"/>
                <a:ext cx="1885680" cy="315000"/>
              </p14:xfrm>
            </p:contentPart>
          </mc:Choice>
          <mc:Fallback xmlns="">
            <p:pic>
              <p:nvPicPr>
                <p:cNvPr id="7" name="Ink 6">
                  <a:extLst>
                    <a:ext uri="{FF2B5EF4-FFF2-40B4-BE49-F238E27FC236}">
                      <a16:creationId xmlns:a16="http://schemas.microsoft.com/office/drawing/2014/main" id="{5B1B25C5-0600-A6B8-A5A8-423833DE1049}"/>
                    </a:ext>
                  </a:extLst>
                </p:cNvPr>
                <p:cNvPicPr/>
                <p:nvPr/>
              </p:nvPicPr>
              <p:blipFill>
                <a:blip r:embed="rId4"/>
                <a:stretch>
                  <a:fillRect/>
                </a:stretch>
              </p:blipFill>
              <p:spPr>
                <a:xfrm>
                  <a:off x="5408455" y="1777795"/>
                  <a:ext cx="195732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A0F6103-F339-6B2A-B12A-97645F17C55C}"/>
                    </a:ext>
                  </a:extLst>
                </p14:cNvPr>
                <p14:cNvContentPartPr/>
                <p14:nvPr/>
              </p14:nvContentPartPr>
              <p14:xfrm>
                <a:off x="5286415" y="1935516"/>
                <a:ext cx="377640" cy="307800"/>
              </p14:xfrm>
            </p:contentPart>
          </mc:Choice>
          <mc:Fallback xmlns="">
            <p:pic>
              <p:nvPicPr>
                <p:cNvPr id="9" name="Ink 8">
                  <a:extLst>
                    <a:ext uri="{FF2B5EF4-FFF2-40B4-BE49-F238E27FC236}">
                      <a16:creationId xmlns:a16="http://schemas.microsoft.com/office/drawing/2014/main" id="{FA0F6103-F339-6B2A-B12A-97645F17C55C}"/>
                    </a:ext>
                  </a:extLst>
                </p:cNvPr>
                <p:cNvPicPr/>
                <p:nvPr/>
              </p:nvPicPr>
              <p:blipFill>
                <a:blip r:embed="rId6"/>
                <a:stretch>
                  <a:fillRect/>
                </a:stretch>
              </p:blipFill>
              <p:spPr>
                <a:xfrm>
                  <a:off x="5250415" y="1899516"/>
                  <a:ext cx="449280" cy="379440"/>
                </a:xfrm>
                <a:prstGeom prst="rect">
                  <a:avLst/>
                </a:prstGeom>
              </p:spPr>
            </p:pic>
          </mc:Fallback>
        </mc:AlternateContent>
      </p:grpSp>
      <p:sp>
        <p:nvSpPr>
          <p:cNvPr id="11" name="Tittel 1">
            <a:extLst>
              <a:ext uri="{FF2B5EF4-FFF2-40B4-BE49-F238E27FC236}">
                <a16:creationId xmlns:a16="http://schemas.microsoft.com/office/drawing/2014/main" id="{061DD2C2-9387-A46C-098B-B03D3C0DD859}"/>
              </a:ext>
            </a:extLst>
          </p:cNvPr>
          <p:cNvSpPr txBox="1">
            <a:spLocks/>
          </p:cNvSpPr>
          <p:nvPr/>
        </p:nvSpPr>
        <p:spPr>
          <a:xfrm rot="21406838">
            <a:off x="8538949" y="2243316"/>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Finne</a:t>
            </a:r>
          </a:p>
        </p:txBody>
      </p:sp>
      <p:grpSp>
        <p:nvGrpSpPr>
          <p:cNvPr id="12" name="Group 11">
            <a:extLst>
              <a:ext uri="{FF2B5EF4-FFF2-40B4-BE49-F238E27FC236}">
                <a16:creationId xmlns:a16="http://schemas.microsoft.com/office/drawing/2014/main" id="{CC5A2EB1-DD2B-6E64-7D93-E277DC32A000}"/>
              </a:ext>
            </a:extLst>
          </p:cNvPr>
          <p:cNvGrpSpPr/>
          <p:nvPr/>
        </p:nvGrpSpPr>
        <p:grpSpPr>
          <a:xfrm rot="425327">
            <a:off x="6106175" y="2674553"/>
            <a:ext cx="2043720" cy="429480"/>
            <a:chOff x="5286415" y="1813836"/>
            <a:chExt cx="2043720" cy="42948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917FE5C1-9475-9031-49C7-C39308700B8F}"/>
                    </a:ext>
                  </a:extLst>
                </p14:cNvPr>
                <p14:cNvContentPartPr/>
                <p14:nvPr/>
              </p14:nvContentPartPr>
              <p14:xfrm>
                <a:off x="5444455" y="1813836"/>
                <a:ext cx="1885680" cy="315000"/>
              </p14:xfrm>
            </p:contentPart>
          </mc:Choice>
          <mc:Fallback xmlns="">
            <p:pic>
              <p:nvPicPr>
                <p:cNvPr id="13" name="Ink 12">
                  <a:extLst>
                    <a:ext uri="{FF2B5EF4-FFF2-40B4-BE49-F238E27FC236}">
                      <a16:creationId xmlns:a16="http://schemas.microsoft.com/office/drawing/2014/main" id="{917FE5C1-9475-9031-49C7-C39308700B8F}"/>
                    </a:ext>
                  </a:extLst>
                </p:cNvPr>
                <p:cNvPicPr/>
                <p:nvPr/>
              </p:nvPicPr>
              <p:blipFill>
                <a:blip r:embed="rId4"/>
                <a:stretch>
                  <a:fillRect/>
                </a:stretch>
              </p:blipFill>
              <p:spPr>
                <a:xfrm>
                  <a:off x="5408455" y="1777795"/>
                  <a:ext cx="195732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BDC5539-F692-72C1-06D4-1DAF72AFFC05}"/>
                    </a:ext>
                  </a:extLst>
                </p14:cNvPr>
                <p14:cNvContentPartPr/>
                <p14:nvPr/>
              </p14:nvContentPartPr>
              <p14:xfrm>
                <a:off x="5286415" y="1935516"/>
                <a:ext cx="377640" cy="307800"/>
              </p14:xfrm>
            </p:contentPart>
          </mc:Choice>
          <mc:Fallback xmlns="">
            <p:pic>
              <p:nvPicPr>
                <p:cNvPr id="14" name="Ink 13">
                  <a:extLst>
                    <a:ext uri="{FF2B5EF4-FFF2-40B4-BE49-F238E27FC236}">
                      <a16:creationId xmlns:a16="http://schemas.microsoft.com/office/drawing/2014/main" id="{6BDC5539-F692-72C1-06D4-1DAF72AFFC05}"/>
                    </a:ext>
                  </a:extLst>
                </p:cNvPr>
                <p:cNvPicPr/>
                <p:nvPr/>
              </p:nvPicPr>
              <p:blipFill>
                <a:blip r:embed="rId6"/>
                <a:stretch>
                  <a:fillRect/>
                </a:stretch>
              </p:blipFill>
              <p:spPr>
                <a:xfrm>
                  <a:off x="5250415" y="1899516"/>
                  <a:ext cx="449280" cy="379440"/>
                </a:xfrm>
                <a:prstGeom prst="rect">
                  <a:avLst/>
                </a:prstGeom>
              </p:spPr>
            </p:pic>
          </mc:Fallback>
        </mc:AlternateContent>
      </p:grpSp>
      <p:sp>
        <p:nvSpPr>
          <p:cNvPr id="15" name="Tittel 1">
            <a:extLst>
              <a:ext uri="{FF2B5EF4-FFF2-40B4-BE49-F238E27FC236}">
                <a16:creationId xmlns:a16="http://schemas.microsoft.com/office/drawing/2014/main" id="{677E4B60-963C-2A3D-D1FE-F9C7A5A09B31}"/>
              </a:ext>
            </a:extLst>
          </p:cNvPr>
          <p:cNvSpPr txBox="1">
            <a:spLocks/>
          </p:cNvSpPr>
          <p:nvPr/>
        </p:nvSpPr>
        <p:spPr>
          <a:xfrm rot="21231661">
            <a:off x="8871637" y="3556873"/>
            <a:ext cx="2157847"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Ordne</a:t>
            </a:r>
          </a:p>
        </p:txBody>
      </p:sp>
      <p:grpSp>
        <p:nvGrpSpPr>
          <p:cNvPr id="16" name="Group 15">
            <a:extLst>
              <a:ext uri="{FF2B5EF4-FFF2-40B4-BE49-F238E27FC236}">
                <a16:creationId xmlns:a16="http://schemas.microsoft.com/office/drawing/2014/main" id="{85579F51-9C12-C15B-1CF9-AF8CE3AA0C97}"/>
              </a:ext>
            </a:extLst>
          </p:cNvPr>
          <p:cNvGrpSpPr/>
          <p:nvPr/>
        </p:nvGrpSpPr>
        <p:grpSpPr>
          <a:xfrm rot="1018247">
            <a:off x="6269808" y="3662513"/>
            <a:ext cx="2356795" cy="429480"/>
            <a:chOff x="5286415" y="1813836"/>
            <a:chExt cx="2043720" cy="429480"/>
          </a:xfrm>
        </p:grpSpPr>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45D7F462-4316-2A15-F2BE-21963AD1CEBE}"/>
                    </a:ext>
                  </a:extLst>
                </p14:cNvPr>
                <p14:cNvContentPartPr/>
                <p14:nvPr/>
              </p14:nvContentPartPr>
              <p14:xfrm>
                <a:off x="5444455" y="1813836"/>
                <a:ext cx="1885680" cy="315000"/>
              </p14:xfrm>
            </p:contentPart>
          </mc:Choice>
          <mc:Fallback xmlns="">
            <p:pic>
              <p:nvPicPr>
                <p:cNvPr id="17" name="Ink 16">
                  <a:extLst>
                    <a:ext uri="{FF2B5EF4-FFF2-40B4-BE49-F238E27FC236}">
                      <a16:creationId xmlns:a16="http://schemas.microsoft.com/office/drawing/2014/main" id="{45D7F462-4316-2A15-F2BE-21963AD1CEBE}"/>
                    </a:ext>
                  </a:extLst>
                </p:cNvPr>
                <p:cNvPicPr/>
                <p:nvPr/>
              </p:nvPicPr>
              <p:blipFill>
                <a:blip r:embed="rId10"/>
                <a:stretch>
                  <a:fillRect/>
                </a:stretch>
              </p:blipFill>
              <p:spPr>
                <a:xfrm>
                  <a:off x="5413235" y="1777795"/>
                  <a:ext cx="1947808"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6EC6D0EE-583D-17EF-5527-6193E584A95C}"/>
                    </a:ext>
                  </a:extLst>
                </p14:cNvPr>
                <p14:cNvContentPartPr/>
                <p14:nvPr/>
              </p14:nvContentPartPr>
              <p14:xfrm>
                <a:off x="5286415" y="1935516"/>
                <a:ext cx="377640" cy="307800"/>
              </p14:xfrm>
            </p:contentPart>
          </mc:Choice>
          <mc:Fallback xmlns="">
            <p:pic>
              <p:nvPicPr>
                <p:cNvPr id="18" name="Ink 17">
                  <a:extLst>
                    <a:ext uri="{FF2B5EF4-FFF2-40B4-BE49-F238E27FC236}">
                      <a16:creationId xmlns:a16="http://schemas.microsoft.com/office/drawing/2014/main" id="{6EC6D0EE-583D-17EF-5527-6193E584A95C}"/>
                    </a:ext>
                  </a:extLst>
                </p:cNvPr>
                <p:cNvPicPr/>
                <p:nvPr/>
              </p:nvPicPr>
              <p:blipFill>
                <a:blip r:embed="rId12"/>
                <a:stretch>
                  <a:fillRect/>
                </a:stretch>
              </p:blipFill>
              <p:spPr>
                <a:xfrm>
                  <a:off x="5255179" y="1899516"/>
                  <a:ext cx="439799" cy="379440"/>
                </a:xfrm>
                <a:prstGeom prst="rect">
                  <a:avLst/>
                </a:prstGeom>
              </p:spPr>
            </p:pic>
          </mc:Fallback>
        </mc:AlternateContent>
      </p:grpSp>
      <p:sp>
        <p:nvSpPr>
          <p:cNvPr id="19" name="Tittel 1">
            <a:extLst>
              <a:ext uri="{FF2B5EF4-FFF2-40B4-BE49-F238E27FC236}">
                <a16:creationId xmlns:a16="http://schemas.microsoft.com/office/drawing/2014/main" id="{44F29E46-EA4C-1A73-B22C-86E59F569508}"/>
              </a:ext>
            </a:extLst>
          </p:cNvPr>
          <p:cNvSpPr txBox="1">
            <a:spLocks/>
          </p:cNvSpPr>
          <p:nvPr/>
        </p:nvSpPr>
        <p:spPr>
          <a:xfrm rot="21208411">
            <a:off x="7413321" y="5356560"/>
            <a:ext cx="303015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Beregne</a:t>
            </a:r>
          </a:p>
        </p:txBody>
      </p:sp>
      <p:grpSp>
        <p:nvGrpSpPr>
          <p:cNvPr id="20" name="Group 19">
            <a:extLst>
              <a:ext uri="{FF2B5EF4-FFF2-40B4-BE49-F238E27FC236}">
                <a16:creationId xmlns:a16="http://schemas.microsoft.com/office/drawing/2014/main" id="{CF4C8D89-B888-207D-F0CA-5D19F6104C8E}"/>
              </a:ext>
            </a:extLst>
          </p:cNvPr>
          <p:cNvGrpSpPr/>
          <p:nvPr/>
        </p:nvGrpSpPr>
        <p:grpSpPr>
          <a:xfrm rot="3328106">
            <a:off x="7072053" y="4694617"/>
            <a:ext cx="1285677" cy="429480"/>
            <a:chOff x="5286415" y="1813836"/>
            <a:chExt cx="2043720" cy="429480"/>
          </a:xfrm>
        </p:grpSpPr>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3319432A-A177-0A03-5FC8-53F0C63A0C19}"/>
                    </a:ext>
                  </a:extLst>
                </p14:cNvPr>
                <p14:cNvContentPartPr/>
                <p14:nvPr/>
              </p14:nvContentPartPr>
              <p14:xfrm>
                <a:off x="5444455" y="1813836"/>
                <a:ext cx="1885680" cy="315000"/>
              </p14:xfrm>
            </p:contentPart>
          </mc:Choice>
          <mc:Fallback xmlns="">
            <p:pic>
              <p:nvPicPr>
                <p:cNvPr id="21" name="Ink 20">
                  <a:extLst>
                    <a:ext uri="{FF2B5EF4-FFF2-40B4-BE49-F238E27FC236}">
                      <a16:creationId xmlns:a16="http://schemas.microsoft.com/office/drawing/2014/main" id="{3319432A-A177-0A03-5FC8-53F0C63A0C19}"/>
                    </a:ext>
                  </a:extLst>
                </p:cNvPr>
                <p:cNvPicPr/>
                <p:nvPr/>
              </p:nvPicPr>
              <p:blipFill>
                <a:blip r:embed="rId14"/>
                <a:stretch>
                  <a:fillRect/>
                </a:stretch>
              </p:blipFill>
              <p:spPr>
                <a:xfrm>
                  <a:off x="5387244" y="1777795"/>
                  <a:ext cx="199953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79DB1EAE-CEED-C155-B413-44F676872DBC}"/>
                    </a:ext>
                  </a:extLst>
                </p14:cNvPr>
                <p14:cNvContentPartPr/>
                <p14:nvPr/>
              </p14:nvContentPartPr>
              <p14:xfrm>
                <a:off x="5286415" y="1935516"/>
                <a:ext cx="377640" cy="307800"/>
              </p14:xfrm>
            </p:contentPart>
          </mc:Choice>
          <mc:Fallback xmlns="">
            <p:pic>
              <p:nvPicPr>
                <p:cNvPr id="22" name="Ink 21">
                  <a:extLst>
                    <a:ext uri="{FF2B5EF4-FFF2-40B4-BE49-F238E27FC236}">
                      <a16:creationId xmlns:a16="http://schemas.microsoft.com/office/drawing/2014/main" id="{79DB1EAE-CEED-C155-B413-44F676872DBC}"/>
                    </a:ext>
                  </a:extLst>
                </p:cNvPr>
                <p:cNvPicPr/>
                <p:nvPr/>
              </p:nvPicPr>
              <p:blipFill>
                <a:blip r:embed="rId16"/>
                <a:stretch>
                  <a:fillRect/>
                </a:stretch>
              </p:blipFill>
              <p:spPr>
                <a:xfrm>
                  <a:off x="5229197" y="1899516"/>
                  <a:ext cx="491504" cy="379440"/>
                </a:xfrm>
                <a:prstGeom prst="rect">
                  <a:avLst/>
                </a:prstGeom>
              </p:spPr>
            </p:pic>
          </mc:Fallback>
        </mc:AlternateContent>
      </p:grpSp>
    </p:spTree>
    <p:extLst>
      <p:ext uri="{BB962C8B-B14F-4D97-AF65-F5344CB8AC3E}">
        <p14:creationId xmlns:p14="http://schemas.microsoft.com/office/powerpoint/2010/main" val="3915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1+#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1" grpId="0"/>
      <p:bldP spid="15" grpId="0"/>
      <p:bldP spid="1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D3C0D-488F-6BE7-12C2-95A443BFB9C0}"/>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07A383D-EC12-23C3-B3C3-BD4472EA5DBD}"/>
              </a:ext>
            </a:extLst>
          </p:cNvPr>
          <p:cNvSpPr>
            <a:spLocks noGrp="1"/>
          </p:cNvSpPr>
          <p:nvPr>
            <p:ph type="title"/>
          </p:nvPr>
        </p:nvSpPr>
        <p:spPr>
          <a:xfrm>
            <a:off x="614404" y="639082"/>
            <a:ext cx="10801349" cy="556707"/>
          </a:xfrm>
        </p:spPr>
        <p:txBody>
          <a:bodyPr>
            <a:noAutofit/>
          </a:bodyPr>
          <a:lstStyle/>
          <a:p>
            <a:r>
              <a:rPr lang="nb-NO" sz="3600"/>
              <a:t>Definisjon av </a:t>
            </a:r>
            <a:r>
              <a:rPr lang="nb-NO" sz="3600" b="1" i="1"/>
              <a:t>algoritme</a:t>
            </a:r>
            <a:br>
              <a:rPr lang="nb-NO" sz="3600"/>
            </a:br>
            <a:endParaRPr lang="nb-NO" sz="3600"/>
          </a:p>
        </p:txBody>
      </p:sp>
      <p:sp>
        <p:nvSpPr>
          <p:cNvPr id="3" name="Plassholder for innhold 2">
            <a:extLst>
              <a:ext uri="{FF2B5EF4-FFF2-40B4-BE49-F238E27FC236}">
                <a16:creationId xmlns:a16="http://schemas.microsoft.com/office/drawing/2014/main" id="{5FE3AE52-D1CB-EA4A-5FFA-E756C9F12A31}"/>
              </a:ext>
            </a:extLst>
          </p:cNvPr>
          <p:cNvSpPr>
            <a:spLocks noGrp="1"/>
          </p:cNvSpPr>
          <p:nvPr>
            <p:ph sz="half" idx="1"/>
          </p:nvPr>
        </p:nvSpPr>
        <p:spPr>
          <a:xfrm>
            <a:off x="5832060" y="1968137"/>
            <a:ext cx="5760220" cy="3953691"/>
          </a:xfrm>
        </p:spPr>
        <p:txBody>
          <a:bodyPr/>
          <a:lstStyle/>
          <a:p>
            <a:r>
              <a:rPr lang="nb-NO" sz="3200"/>
              <a:t>Hvordan gjøre noe</a:t>
            </a:r>
          </a:p>
          <a:p>
            <a:endParaRPr lang="nb-NO" sz="3200"/>
          </a:p>
          <a:p>
            <a:r>
              <a:rPr lang="nb-NO" sz="3200"/>
              <a:t>Beskrivelse av en prosess</a:t>
            </a:r>
          </a:p>
          <a:p>
            <a:endParaRPr lang="nb-NO" sz="3200"/>
          </a:p>
          <a:p>
            <a:r>
              <a:rPr lang="nb-NO" sz="3200"/>
              <a:t>Stegvis beskrivelse av en prosess, gitt input</a:t>
            </a:r>
          </a:p>
        </p:txBody>
      </p:sp>
      <p:sp>
        <p:nvSpPr>
          <p:cNvPr id="5" name="Plassholder for dato 4">
            <a:extLst>
              <a:ext uri="{FF2B5EF4-FFF2-40B4-BE49-F238E27FC236}">
                <a16:creationId xmlns:a16="http://schemas.microsoft.com/office/drawing/2014/main" id="{048C06FB-AA37-B977-760A-268703C6082A}"/>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4341BF48-15FC-3825-540B-373065E7A523}"/>
              </a:ext>
            </a:extLst>
          </p:cNvPr>
          <p:cNvSpPr>
            <a:spLocks noGrp="1"/>
          </p:cNvSpPr>
          <p:nvPr>
            <p:ph type="sldNum" sz="quarter" idx="12"/>
          </p:nvPr>
        </p:nvSpPr>
        <p:spPr/>
        <p:txBody>
          <a:bodyPr/>
          <a:lstStyle/>
          <a:p>
            <a:fld id="{8ACEFDFC-287E-0A4D-81A7-6CC8C070690D}" type="slidenum">
              <a:rPr lang="nb-NO" smtClean="0"/>
              <a:t>108</a:t>
            </a:fld>
            <a:endParaRPr lang="nb-NO"/>
          </a:p>
        </p:txBody>
      </p:sp>
      <p:grpSp>
        <p:nvGrpSpPr>
          <p:cNvPr id="23" name="Group 22">
            <a:extLst>
              <a:ext uri="{FF2B5EF4-FFF2-40B4-BE49-F238E27FC236}">
                <a16:creationId xmlns:a16="http://schemas.microsoft.com/office/drawing/2014/main" id="{3BB5A36C-35A3-E713-5646-AB035A0660A6}"/>
              </a:ext>
            </a:extLst>
          </p:cNvPr>
          <p:cNvGrpSpPr/>
          <p:nvPr/>
        </p:nvGrpSpPr>
        <p:grpSpPr>
          <a:xfrm>
            <a:off x="884560" y="1832322"/>
            <a:ext cx="3440155" cy="4272000"/>
            <a:chOff x="884560" y="1832322"/>
            <a:chExt cx="3440155" cy="4272000"/>
          </a:xfrm>
        </p:grpSpPr>
        <p:sp>
          <p:nvSpPr>
            <p:cNvPr id="4" name="Tittel 1">
              <a:extLst>
                <a:ext uri="{FF2B5EF4-FFF2-40B4-BE49-F238E27FC236}">
                  <a16:creationId xmlns:a16="http://schemas.microsoft.com/office/drawing/2014/main" id="{8CECF966-9121-0ADA-274B-8274C9FEA1AB}"/>
                </a:ext>
              </a:extLst>
            </p:cNvPr>
            <p:cNvSpPr txBox="1">
              <a:spLocks/>
            </p:cNvSpPr>
            <p:nvPr/>
          </p:nvSpPr>
          <p:spPr>
            <a:xfrm rot="197889">
              <a:off x="911929" y="1832322"/>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Lage</a:t>
              </a:r>
            </a:p>
          </p:txBody>
        </p:sp>
        <p:sp>
          <p:nvSpPr>
            <p:cNvPr id="11" name="Tittel 1">
              <a:extLst>
                <a:ext uri="{FF2B5EF4-FFF2-40B4-BE49-F238E27FC236}">
                  <a16:creationId xmlns:a16="http://schemas.microsoft.com/office/drawing/2014/main" id="{EF1B1ADE-DB40-7AFB-AE44-472A5A632113}"/>
                </a:ext>
              </a:extLst>
            </p:cNvPr>
            <p:cNvSpPr txBox="1">
              <a:spLocks/>
            </p:cNvSpPr>
            <p:nvPr/>
          </p:nvSpPr>
          <p:spPr>
            <a:xfrm rot="21406838">
              <a:off x="1452821" y="3017382"/>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Finne</a:t>
              </a:r>
            </a:p>
          </p:txBody>
        </p:sp>
        <p:sp>
          <p:nvSpPr>
            <p:cNvPr id="15" name="Tittel 1">
              <a:extLst>
                <a:ext uri="{FF2B5EF4-FFF2-40B4-BE49-F238E27FC236}">
                  <a16:creationId xmlns:a16="http://schemas.microsoft.com/office/drawing/2014/main" id="{E4A5B51A-2364-ACA4-6011-FC8D2D644BA1}"/>
                </a:ext>
              </a:extLst>
            </p:cNvPr>
            <p:cNvSpPr txBox="1">
              <a:spLocks/>
            </p:cNvSpPr>
            <p:nvPr/>
          </p:nvSpPr>
          <p:spPr>
            <a:xfrm rot="21231661">
              <a:off x="884560" y="4131772"/>
              <a:ext cx="2157847"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Ordne</a:t>
              </a:r>
            </a:p>
          </p:txBody>
        </p:sp>
        <p:sp>
          <p:nvSpPr>
            <p:cNvPr id="19" name="Tittel 1">
              <a:extLst>
                <a:ext uri="{FF2B5EF4-FFF2-40B4-BE49-F238E27FC236}">
                  <a16:creationId xmlns:a16="http://schemas.microsoft.com/office/drawing/2014/main" id="{DB811855-857B-0962-A0C5-A78EE4E831B8}"/>
                </a:ext>
              </a:extLst>
            </p:cNvPr>
            <p:cNvSpPr txBox="1">
              <a:spLocks/>
            </p:cNvSpPr>
            <p:nvPr/>
          </p:nvSpPr>
          <p:spPr>
            <a:xfrm rot="21208411">
              <a:off x="1294562" y="5128888"/>
              <a:ext cx="303015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Beregne</a:t>
              </a:r>
            </a:p>
          </p:txBody>
        </p:sp>
      </p:grpSp>
      <p:sp>
        <p:nvSpPr>
          <p:cNvPr id="8" name="Tittel 1">
            <a:extLst>
              <a:ext uri="{FF2B5EF4-FFF2-40B4-BE49-F238E27FC236}">
                <a16:creationId xmlns:a16="http://schemas.microsoft.com/office/drawing/2014/main" id="{B35C2F4D-7DBD-F632-9915-E0124F886B54}"/>
              </a:ext>
            </a:extLst>
          </p:cNvPr>
          <p:cNvSpPr txBox="1">
            <a:spLocks/>
          </p:cNvSpPr>
          <p:nvPr/>
        </p:nvSpPr>
        <p:spPr>
          <a:xfrm>
            <a:off x="614404" y="2451141"/>
            <a:ext cx="372217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Gjøre noe</a:t>
            </a:r>
          </a:p>
        </p:txBody>
      </p:sp>
      <p:grpSp>
        <p:nvGrpSpPr>
          <p:cNvPr id="44" name="Group 43">
            <a:extLst>
              <a:ext uri="{FF2B5EF4-FFF2-40B4-BE49-F238E27FC236}">
                <a16:creationId xmlns:a16="http://schemas.microsoft.com/office/drawing/2014/main" id="{0AD9EBAE-AEDE-1286-434D-F65A444490A8}"/>
              </a:ext>
            </a:extLst>
          </p:cNvPr>
          <p:cNvGrpSpPr/>
          <p:nvPr/>
        </p:nvGrpSpPr>
        <p:grpSpPr>
          <a:xfrm>
            <a:off x="20880" y="1123992"/>
            <a:ext cx="5872320" cy="4311360"/>
            <a:chOff x="20880" y="1123992"/>
            <a:chExt cx="5872320" cy="4311360"/>
          </a:xfrm>
        </p:grpSpPr>
        <p:grpSp>
          <p:nvGrpSpPr>
            <p:cNvPr id="45" name="Group 44">
              <a:extLst>
                <a:ext uri="{FF2B5EF4-FFF2-40B4-BE49-F238E27FC236}">
                  <a16:creationId xmlns:a16="http://schemas.microsoft.com/office/drawing/2014/main" id="{21E16580-F9BB-A2D7-D9D0-5335605469CF}"/>
                </a:ext>
              </a:extLst>
            </p:cNvPr>
            <p:cNvGrpSpPr/>
            <p:nvPr/>
          </p:nvGrpSpPr>
          <p:grpSpPr>
            <a:xfrm>
              <a:off x="20880" y="1276992"/>
              <a:ext cx="5872320" cy="4158360"/>
              <a:chOff x="20880" y="1276992"/>
              <a:chExt cx="5872320" cy="415836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9" name="Ink 48">
                    <a:extLst>
                      <a:ext uri="{FF2B5EF4-FFF2-40B4-BE49-F238E27FC236}">
                        <a16:creationId xmlns:a16="http://schemas.microsoft.com/office/drawing/2014/main" id="{0D0AB018-63F2-7138-6937-2D09FA5F0428}"/>
                      </a:ext>
                    </a:extLst>
                  </p14:cNvPr>
                  <p14:cNvContentPartPr/>
                  <p14:nvPr/>
                </p14:nvContentPartPr>
                <p14:xfrm>
                  <a:off x="1720440" y="1325232"/>
                  <a:ext cx="13320" cy="1060560"/>
                </p14:xfrm>
              </p:contentPart>
            </mc:Choice>
            <mc:Fallback xmlns="">
              <p:pic>
                <p:nvPicPr>
                  <p:cNvPr id="49" name="Ink 48">
                    <a:extLst>
                      <a:ext uri="{FF2B5EF4-FFF2-40B4-BE49-F238E27FC236}">
                        <a16:creationId xmlns:a16="http://schemas.microsoft.com/office/drawing/2014/main" id="{0D0AB018-63F2-7138-6937-2D09FA5F0428}"/>
                      </a:ext>
                    </a:extLst>
                  </p:cNvPr>
                  <p:cNvPicPr/>
                  <p:nvPr/>
                </p:nvPicPr>
                <p:blipFill>
                  <a:blip r:embed="rId4"/>
                  <a:stretch>
                    <a:fillRect/>
                  </a:stretch>
                </p:blipFill>
                <p:spPr>
                  <a:xfrm>
                    <a:off x="1684440" y="1289232"/>
                    <a:ext cx="84960" cy="113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0" name="Ink 49">
                    <a:extLst>
                      <a:ext uri="{FF2B5EF4-FFF2-40B4-BE49-F238E27FC236}">
                        <a16:creationId xmlns:a16="http://schemas.microsoft.com/office/drawing/2014/main" id="{D0531DD7-9BC8-C41F-5B7F-D5BDD6380A69}"/>
                      </a:ext>
                    </a:extLst>
                  </p14:cNvPr>
                  <p14:cNvContentPartPr/>
                  <p14:nvPr/>
                </p14:nvContentPartPr>
                <p14:xfrm>
                  <a:off x="2436840" y="1276992"/>
                  <a:ext cx="221760" cy="1094760"/>
                </p14:xfrm>
              </p:contentPart>
            </mc:Choice>
            <mc:Fallback xmlns="">
              <p:pic>
                <p:nvPicPr>
                  <p:cNvPr id="50" name="Ink 49">
                    <a:extLst>
                      <a:ext uri="{FF2B5EF4-FFF2-40B4-BE49-F238E27FC236}">
                        <a16:creationId xmlns:a16="http://schemas.microsoft.com/office/drawing/2014/main" id="{D0531DD7-9BC8-C41F-5B7F-D5BDD6380A69}"/>
                      </a:ext>
                    </a:extLst>
                  </p:cNvPr>
                  <p:cNvPicPr/>
                  <p:nvPr/>
                </p:nvPicPr>
                <p:blipFill>
                  <a:blip r:embed="rId6"/>
                  <a:stretch>
                    <a:fillRect/>
                  </a:stretch>
                </p:blipFill>
                <p:spPr>
                  <a:xfrm>
                    <a:off x="2400840" y="1240992"/>
                    <a:ext cx="293400" cy="116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51" name="Ink 50">
                    <a:extLst>
                      <a:ext uri="{FF2B5EF4-FFF2-40B4-BE49-F238E27FC236}">
                        <a16:creationId xmlns:a16="http://schemas.microsoft.com/office/drawing/2014/main" id="{05584797-EECB-0766-32BC-F7F1ABCEDC0B}"/>
                      </a:ext>
                    </a:extLst>
                  </p14:cNvPr>
                  <p14:cNvContentPartPr/>
                  <p14:nvPr/>
                </p14:nvContentPartPr>
                <p14:xfrm>
                  <a:off x="3206520" y="1451592"/>
                  <a:ext cx="560880" cy="958320"/>
                </p14:xfrm>
              </p:contentPart>
            </mc:Choice>
            <mc:Fallback xmlns="">
              <p:pic>
                <p:nvPicPr>
                  <p:cNvPr id="51" name="Ink 50">
                    <a:extLst>
                      <a:ext uri="{FF2B5EF4-FFF2-40B4-BE49-F238E27FC236}">
                        <a16:creationId xmlns:a16="http://schemas.microsoft.com/office/drawing/2014/main" id="{05584797-EECB-0766-32BC-F7F1ABCEDC0B}"/>
                      </a:ext>
                    </a:extLst>
                  </p:cNvPr>
                  <p:cNvPicPr/>
                  <p:nvPr/>
                </p:nvPicPr>
                <p:blipFill>
                  <a:blip r:embed="rId8"/>
                  <a:stretch>
                    <a:fillRect/>
                  </a:stretch>
                </p:blipFill>
                <p:spPr>
                  <a:xfrm>
                    <a:off x="3170497" y="1415592"/>
                    <a:ext cx="632566" cy="102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52" name="Ink 51">
                    <a:extLst>
                      <a:ext uri="{FF2B5EF4-FFF2-40B4-BE49-F238E27FC236}">
                        <a16:creationId xmlns:a16="http://schemas.microsoft.com/office/drawing/2014/main" id="{8B9770BC-2D6A-F4C3-94BC-B3B36B66BE1D}"/>
                      </a:ext>
                    </a:extLst>
                  </p14:cNvPr>
                  <p14:cNvContentPartPr/>
                  <p14:nvPr/>
                </p14:nvContentPartPr>
                <p14:xfrm>
                  <a:off x="3702600" y="1823112"/>
                  <a:ext cx="1073880" cy="709560"/>
                </p14:xfrm>
              </p:contentPart>
            </mc:Choice>
            <mc:Fallback xmlns="">
              <p:pic>
                <p:nvPicPr>
                  <p:cNvPr id="52" name="Ink 51">
                    <a:extLst>
                      <a:ext uri="{FF2B5EF4-FFF2-40B4-BE49-F238E27FC236}">
                        <a16:creationId xmlns:a16="http://schemas.microsoft.com/office/drawing/2014/main" id="{8B9770BC-2D6A-F4C3-94BC-B3B36B66BE1D}"/>
                      </a:ext>
                    </a:extLst>
                  </p:cNvPr>
                  <p:cNvPicPr/>
                  <p:nvPr/>
                </p:nvPicPr>
                <p:blipFill>
                  <a:blip r:embed="rId10"/>
                  <a:stretch>
                    <a:fillRect/>
                  </a:stretch>
                </p:blipFill>
                <p:spPr>
                  <a:xfrm>
                    <a:off x="3666600" y="1787130"/>
                    <a:ext cx="1145520" cy="7811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53" name="Ink 52">
                    <a:extLst>
                      <a:ext uri="{FF2B5EF4-FFF2-40B4-BE49-F238E27FC236}">
                        <a16:creationId xmlns:a16="http://schemas.microsoft.com/office/drawing/2014/main" id="{8B4F5A9A-B1A9-E6AA-B155-C5481593AFC4}"/>
                      </a:ext>
                    </a:extLst>
                  </p14:cNvPr>
                  <p14:cNvContentPartPr/>
                  <p14:nvPr/>
                </p14:nvContentPartPr>
                <p14:xfrm>
                  <a:off x="4263480" y="2935152"/>
                  <a:ext cx="1629720" cy="63720"/>
                </p14:xfrm>
              </p:contentPart>
            </mc:Choice>
            <mc:Fallback xmlns="">
              <p:pic>
                <p:nvPicPr>
                  <p:cNvPr id="53" name="Ink 52">
                    <a:extLst>
                      <a:ext uri="{FF2B5EF4-FFF2-40B4-BE49-F238E27FC236}">
                        <a16:creationId xmlns:a16="http://schemas.microsoft.com/office/drawing/2014/main" id="{8B4F5A9A-B1A9-E6AA-B155-C5481593AFC4}"/>
                      </a:ext>
                    </a:extLst>
                  </p:cNvPr>
                  <p:cNvPicPr/>
                  <p:nvPr/>
                </p:nvPicPr>
                <p:blipFill>
                  <a:blip r:embed="rId12"/>
                  <a:stretch>
                    <a:fillRect/>
                  </a:stretch>
                </p:blipFill>
                <p:spPr>
                  <a:xfrm>
                    <a:off x="4227480" y="2899152"/>
                    <a:ext cx="1701360" cy="13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54" name="Ink 53">
                    <a:extLst>
                      <a:ext uri="{FF2B5EF4-FFF2-40B4-BE49-F238E27FC236}">
                        <a16:creationId xmlns:a16="http://schemas.microsoft.com/office/drawing/2014/main" id="{46C3BACA-0676-8CEB-1906-676455304501}"/>
                      </a:ext>
                    </a:extLst>
                  </p14:cNvPr>
                  <p14:cNvContentPartPr/>
                  <p14:nvPr/>
                </p14:nvContentPartPr>
                <p14:xfrm>
                  <a:off x="4381920" y="3371472"/>
                  <a:ext cx="899640" cy="693360"/>
                </p14:xfrm>
              </p:contentPart>
            </mc:Choice>
            <mc:Fallback xmlns="">
              <p:pic>
                <p:nvPicPr>
                  <p:cNvPr id="54" name="Ink 53">
                    <a:extLst>
                      <a:ext uri="{FF2B5EF4-FFF2-40B4-BE49-F238E27FC236}">
                        <a16:creationId xmlns:a16="http://schemas.microsoft.com/office/drawing/2014/main" id="{46C3BACA-0676-8CEB-1906-676455304501}"/>
                      </a:ext>
                    </a:extLst>
                  </p:cNvPr>
                  <p:cNvPicPr/>
                  <p:nvPr/>
                </p:nvPicPr>
                <p:blipFill>
                  <a:blip r:embed="rId14"/>
                  <a:stretch>
                    <a:fillRect/>
                  </a:stretch>
                </p:blipFill>
                <p:spPr>
                  <a:xfrm>
                    <a:off x="4345920" y="3335472"/>
                    <a:ext cx="971280" cy="765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55" name="Ink 54">
                    <a:extLst>
                      <a:ext uri="{FF2B5EF4-FFF2-40B4-BE49-F238E27FC236}">
                        <a16:creationId xmlns:a16="http://schemas.microsoft.com/office/drawing/2014/main" id="{E1B2D8C0-2E52-DF25-CC59-BD6F55570387}"/>
                      </a:ext>
                    </a:extLst>
                  </p14:cNvPr>
                  <p14:cNvContentPartPr/>
                  <p14:nvPr/>
                </p14:nvContentPartPr>
                <p14:xfrm>
                  <a:off x="3755520" y="3764952"/>
                  <a:ext cx="354240" cy="1043280"/>
                </p14:xfrm>
              </p:contentPart>
            </mc:Choice>
            <mc:Fallback xmlns="">
              <p:pic>
                <p:nvPicPr>
                  <p:cNvPr id="55" name="Ink 54">
                    <a:extLst>
                      <a:ext uri="{FF2B5EF4-FFF2-40B4-BE49-F238E27FC236}">
                        <a16:creationId xmlns:a16="http://schemas.microsoft.com/office/drawing/2014/main" id="{E1B2D8C0-2E52-DF25-CC59-BD6F55570387}"/>
                      </a:ext>
                    </a:extLst>
                  </p:cNvPr>
                  <p:cNvPicPr/>
                  <p:nvPr/>
                </p:nvPicPr>
                <p:blipFill>
                  <a:blip r:embed="rId16"/>
                  <a:stretch>
                    <a:fillRect/>
                  </a:stretch>
                </p:blipFill>
                <p:spPr>
                  <a:xfrm>
                    <a:off x="3719520" y="3728952"/>
                    <a:ext cx="425880" cy="1114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56" name="Ink 55">
                    <a:extLst>
                      <a:ext uri="{FF2B5EF4-FFF2-40B4-BE49-F238E27FC236}">
                        <a16:creationId xmlns:a16="http://schemas.microsoft.com/office/drawing/2014/main" id="{EA48AC71-6560-0C79-4D94-CB80DAB8D5D9}"/>
                      </a:ext>
                    </a:extLst>
                  </p14:cNvPr>
                  <p14:cNvContentPartPr/>
                  <p14:nvPr/>
                </p14:nvContentPartPr>
                <p14:xfrm>
                  <a:off x="2755800" y="3928752"/>
                  <a:ext cx="145800" cy="1506600"/>
                </p14:xfrm>
              </p:contentPart>
            </mc:Choice>
            <mc:Fallback xmlns="">
              <p:pic>
                <p:nvPicPr>
                  <p:cNvPr id="56" name="Ink 55">
                    <a:extLst>
                      <a:ext uri="{FF2B5EF4-FFF2-40B4-BE49-F238E27FC236}">
                        <a16:creationId xmlns:a16="http://schemas.microsoft.com/office/drawing/2014/main" id="{EA48AC71-6560-0C79-4D94-CB80DAB8D5D9}"/>
                      </a:ext>
                    </a:extLst>
                  </p:cNvPr>
                  <p:cNvPicPr/>
                  <p:nvPr/>
                </p:nvPicPr>
                <p:blipFill>
                  <a:blip r:embed="rId18"/>
                  <a:stretch>
                    <a:fillRect/>
                  </a:stretch>
                </p:blipFill>
                <p:spPr>
                  <a:xfrm>
                    <a:off x="2719800" y="3892752"/>
                    <a:ext cx="217440" cy="157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57" name="Ink 56">
                    <a:extLst>
                      <a:ext uri="{FF2B5EF4-FFF2-40B4-BE49-F238E27FC236}">
                        <a16:creationId xmlns:a16="http://schemas.microsoft.com/office/drawing/2014/main" id="{E3F24B90-1CEC-5DE4-D4EC-5A5B84CE34D3}"/>
                      </a:ext>
                    </a:extLst>
                  </p14:cNvPr>
                  <p14:cNvContentPartPr/>
                  <p14:nvPr/>
                </p14:nvContentPartPr>
                <p14:xfrm>
                  <a:off x="1632960" y="4042152"/>
                  <a:ext cx="230040" cy="1066680"/>
                </p14:xfrm>
              </p:contentPart>
            </mc:Choice>
            <mc:Fallback xmlns="">
              <p:pic>
                <p:nvPicPr>
                  <p:cNvPr id="57" name="Ink 56">
                    <a:extLst>
                      <a:ext uri="{FF2B5EF4-FFF2-40B4-BE49-F238E27FC236}">
                        <a16:creationId xmlns:a16="http://schemas.microsoft.com/office/drawing/2014/main" id="{E3F24B90-1CEC-5DE4-D4EC-5A5B84CE34D3}"/>
                      </a:ext>
                    </a:extLst>
                  </p:cNvPr>
                  <p:cNvPicPr/>
                  <p:nvPr/>
                </p:nvPicPr>
                <p:blipFill>
                  <a:blip r:embed="rId20"/>
                  <a:stretch>
                    <a:fillRect/>
                  </a:stretch>
                </p:blipFill>
                <p:spPr>
                  <a:xfrm>
                    <a:off x="1596960" y="4006152"/>
                    <a:ext cx="301680" cy="113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58" name="Ink 57">
                    <a:extLst>
                      <a:ext uri="{FF2B5EF4-FFF2-40B4-BE49-F238E27FC236}">
                        <a16:creationId xmlns:a16="http://schemas.microsoft.com/office/drawing/2014/main" id="{72A1D3D4-C3F1-DBC1-E7C7-0AB1F2DE9853}"/>
                      </a:ext>
                    </a:extLst>
                  </p14:cNvPr>
                  <p14:cNvContentPartPr/>
                  <p14:nvPr/>
                </p14:nvContentPartPr>
                <p14:xfrm>
                  <a:off x="20880" y="3022272"/>
                  <a:ext cx="385200" cy="81720"/>
                </p14:xfrm>
              </p:contentPart>
            </mc:Choice>
            <mc:Fallback xmlns="">
              <p:pic>
                <p:nvPicPr>
                  <p:cNvPr id="58" name="Ink 57">
                    <a:extLst>
                      <a:ext uri="{FF2B5EF4-FFF2-40B4-BE49-F238E27FC236}">
                        <a16:creationId xmlns:a16="http://schemas.microsoft.com/office/drawing/2014/main" id="{72A1D3D4-C3F1-DBC1-E7C7-0AB1F2DE9853}"/>
                      </a:ext>
                    </a:extLst>
                  </p:cNvPr>
                  <p:cNvPicPr/>
                  <p:nvPr/>
                </p:nvPicPr>
                <p:blipFill>
                  <a:blip r:embed="rId22"/>
                  <a:stretch>
                    <a:fillRect/>
                  </a:stretch>
                </p:blipFill>
                <p:spPr>
                  <a:xfrm>
                    <a:off x="-15086" y="2986430"/>
                    <a:ext cx="456773" cy="1530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59" name="Ink 58">
                    <a:extLst>
                      <a:ext uri="{FF2B5EF4-FFF2-40B4-BE49-F238E27FC236}">
                        <a16:creationId xmlns:a16="http://schemas.microsoft.com/office/drawing/2014/main" id="{87554D40-4B98-E33E-DCF3-6C9728455928}"/>
                      </a:ext>
                    </a:extLst>
                  </p14:cNvPr>
                  <p14:cNvContentPartPr/>
                  <p14:nvPr/>
                </p14:nvContentPartPr>
                <p14:xfrm>
                  <a:off x="59040" y="3598992"/>
                  <a:ext cx="588960" cy="663480"/>
                </p14:xfrm>
              </p:contentPart>
            </mc:Choice>
            <mc:Fallback xmlns="">
              <p:pic>
                <p:nvPicPr>
                  <p:cNvPr id="59" name="Ink 58">
                    <a:extLst>
                      <a:ext uri="{FF2B5EF4-FFF2-40B4-BE49-F238E27FC236}">
                        <a16:creationId xmlns:a16="http://schemas.microsoft.com/office/drawing/2014/main" id="{87554D40-4B98-E33E-DCF3-6C9728455928}"/>
                      </a:ext>
                    </a:extLst>
                  </p:cNvPr>
                  <p:cNvPicPr/>
                  <p:nvPr/>
                </p:nvPicPr>
                <p:blipFill>
                  <a:blip r:embed="rId24"/>
                  <a:stretch>
                    <a:fillRect/>
                  </a:stretch>
                </p:blipFill>
                <p:spPr>
                  <a:xfrm>
                    <a:off x="23040" y="3562992"/>
                    <a:ext cx="660600" cy="73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60" name="Ink 59">
                    <a:extLst>
                      <a:ext uri="{FF2B5EF4-FFF2-40B4-BE49-F238E27FC236}">
                        <a16:creationId xmlns:a16="http://schemas.microsoft.com/office/drawing/2014/main" id="{2B8C7545-509A-B1EE-6521-9492A8989D76}"/>
                      </a:ext>
                    </a:extLst>
                  </p14:cNvPr>
                  <p14:cNvContentPartPr/>
                  <p14:nvPr/>
                </p14:nvContentPartPr>
                <p14:xfrm>
                  <a:off x="636120" y="3973392"/>
                  <a:ext cx="452160" cy="1239480"/>
                </p14:xfrm>
              </p:contentPart>
            </mc:Choice>
            <mc:Fallback xmlns="">
              <p:pic>
                <p:nvPicPr>
                  <p:cNvPr id="60" name="Ink 59">
                    <a:extLst>
                      <a:ext uri="{FF2B5EF4-FFF2-40B4-BE49-F238E27FC236}">
                        <a16:creationId xmlns:a16="http://schemas.microsoft.com/office/drawing/2014/main" id="{2B8C7545-509A-B1EE-6521-9492A8989D76}"/>
                      </a:ext>
                    </a:extLst>
                  </p:cNvPr>
                  <p:cNvPicPr/>
                  <p:nvPr/>
                </p:nvPicPr>
                <p:blipFill>
                  <a:blip r:embed="rId26"/>
                  <a:stretch>
                    <a:fillRect/>
                  </a:stretch>
                </p:blipFill>
                <p:spPr>
                  <a:xfrm>
                    <a:off x="600120" y="3937392"/>
                    <a:ext cx="523800" cy="1311120"/>
                  </a:xfrm>
                  <a:prstGeom prst="rect">
                    <a:avLst/>
                  </a:prstGeom>
                </p:spPr>
              </p:pic>
            </mc:Fallback>
          </mc:AlternateContent>
        </p:grpSp>
        <p:grpSp>
          <p:nvGrpSpPr>
            <p:cNvPr id="46" name="Group 45">
              <a:extLst>
                <a:ext uri="{FF2B5EF4-FFF2-40B4-BE49-F238E27FC236}">
                  <a16:creationId xmlns:a16="http://schemas.microsoft.com/office/drawing/2014/main" id="{1DF35D2D-A412-3515-7B95-E947461837E4}"/>
                </a:ext>
              </a:extLst>
            </p:cNvPr>
            <p:cNvGrpSpPr/>
            <p:nvPr/>
          </p:nvGrpSpPr>
          <p:grpSpPr>
            <a:xfrm>
              <a:off x="75960" y="1123992"/>
              <a:ext cx="1077840" cy="1367640"/>
              <a:chOff x="75960" y="1123992"/>
              <a:chExt cx="1077840" cy="1367640"/>
            </a:xfrm>
          </p:grpSpPr>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47" name="Ink 46">
                    <a:extLst>
                      <a:ext uri="{FF2B5EF4-FFF2-40B4-BE49-F238E27FC236}">
                        <a16:creationId xmlns:a16="http://schemas.microsoft.com/office/drawing/2014/main" id="{B1D60D23-F77A-1995-C3C4-038EDD9A8F35}"/>
                      </a:ext>
                    </a:extLst>
                  </p14:cNvPr>
                  <p14:cNvContentPartPr/>
                  <p14:nvPr/>
                </p14:nvContentPartPr>
                <p14:xfrm>
                  <a:off x="780480" y="1123992"/>
                  <a:ext cx="373320" cy="1127520"/>
                </p14:xfrm>
              </p:contentPart>
            </mc:Choice>
            <mc:Fallback xmlns="">
              <p:pic>
                <p:nvPicPr>
                  <p:cNvPr id="47" name="Ink 46">
                    <a:extLst>
                      <a:ext uri="{FF2B5EF4-FFF2-40B4-BE49-F238E27FC236}">
                        <a16:creationId xmlns:a16="http://schemas.microsoft.com/office/drawing/2014/main" id="{B1D60D23-F77A-1995-C3C4-038EDD9A8F35}"/>
                      </a:ext>
                    </a:extLst>
                  </p:cNvPr>
                  <p:cNvPicPr/>
                  <p:nvPr/>
                </p:nvPicPr>
                <p:blipFill>
                  <a:blip r:embed="rId28"/>
                  <a:stretch>
                    <a:fillRect/>
                  </a:stretch>
                </p:blipFill>
                <p:spPr>
                  <a:xfrm>
                    <a:off x="744480" y="1087981"/>
                    <a:ext cx="444960" cy="119918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48" name="Ink 47">
                    <a:extLst>
                      <a:ext uri="{FF2B5EF4-FFF2-40B4-BE49-F238E27FC236}">
                        <a16:creationId xmlns:a16="http://schemas.microsoft.com/office/drawing/2014/main" id="{9F851432-4A95-03CE-38EF-6E7CAA74EEF4}"/>
                      </a:ext>
                    </a:extLst>
                  </p14:cNvPr>
                  <p14:cNvContentPartPr/>
                  <p14:nvPr/>
                </p14:nvContentPartPr>
                <p14:xfrm>
                  <a:off x="75960" y="1870992"/>
                  <a:ext cx="502560" cy="620640"/>
                </p14:xfrm>
              </p:contentPart>
            </mc:Choice>
            <mc:Fallback xmlns="">
              <p:pic>
                <p:nvPicPr>
                  <p:cNvPr id="48" name="Ink 47">
                    <a:extLst>
                      <a:ext uri="{FF2B5EF4-FFF2-40B4-BE49-F238E27FC236}">
                        <a16:creationId xmlns:a16="http://schemas.microsoft.com/office/drawing/2014/main" id="{9F851432-4A95-03CE-38EF-6E7CAA74EEF4}"/>
                      </a:ext>
                    </a:extLst>
                  </p:cNvPr>
                  <p:cNvPicPr/>
                  <p:nvPr/>
                </p:nvPicPr>
                <p:blipFill>
                  <a:blip r:embed="rId30"/>
                  <a:stretch>
                    <a:fillRect/>
                  </a:stretch>
                </p:blipFill>
                <p:spPr>
                  <a:xfrm>
                    <a:off x="39934" y="1834992"/>
                    <a:ext cx="574251" cy="692280"/>
                  </a:xfrm>
                  <a:prstGeom prst="rect">
                    <a:avLst/>
                  </a:prstGeom>
                </p:spPr>
              </p:pic>
            </mc:Fallback>
          </mc:AlternateContent>
        </p:grpSp>
      </p:grpSp>
      <p:sp>
        <p:nvSpPr>
          <p:cNvPr id="61" name="Tittel 1">
            <a:extLst>
              <a:ext uri="{FF2B5EF4-FFF2-40B4-BE49-F238E27FC236}">
                <a16:creationId xmlns:a16="http://schemas.microsoft.com/office/drawing/2014/main" id="{8975A02A-0F03-2E73-AF34-66DCEBAF8AF2}"/>
              </a:ext>
            </a:extLst>
          </p:cNvPr>
          <p:cNvSpPr txBox="1">
            <a:spLocks/>
          </p:cNvSpPr>
          <p:nvPr/>
        </p:nvSpPr>
        <p:spPr>
          <a:xfrm>
            <a:off x="9692830" y="5009466"/>
            <a:ext cx="639700" cy="475511"/>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a:t>
            </a:r>
          </a:p>
        </p:txBody>
      </p:sp>
    </p:spTree>
    <p:extLst>
      <p:ext uri="{BB962C8B-B14F-4D97-AF65-F5344CB8AC3E}">
        <p14:creationId xmlns:p14="http://schemas.microsoft.com/office/powerpoint/2010/main" val="321642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3"/>
                                        </p:tgtEl>
                                        <p:attrNameLst>
                                          <p:attrName>ppt_x</p:attrName>
                                        </p:attrNameLst>
                                      </p:cBhvr>
                                      <p:tavLst>
                                        <p:tav tm="0">
                                          <p:val>
                                            <p:strVal val="ppt_x"/>
                                          </p:val>
                                        </p:tav>
                                        <p:tav tm="100000">
                                          <p:val>
                                            <p:strVal val="ppt_x"/>
                                          </p:val>
                                        </p:tav>
                                      </p:tavLst>
                                    </p:anim>
                                    <p:anim calcmode="lin" valueType="num">
                                      <p:cBhvr additive="base">
                                        <p:cTn id="7" dur="500"/>
                                        <p:tgtEl>
                                          <p:spTgt spid="23"/>
                                        </p:tgtEl>
                                        <p:attrNameLst>
                                          <p:attrName>ppt_y</p:attrName>
                                        </p:attrNameLst>
                                      </p:cBhvr>
                                      <p:tavLst>
                                        <p:tav tm="0">
                                          <p:val>
                                            <p:strVal val="ppt_y"/>
                                          </p:val>
                                        </p:tav>
                                        <p:tav tm="100000">
                                          <p:val>
                                            <p:strVal val="1+ppt_h/2"/>
                                          </p:val>
                                        </p:tav>
                                      </p:tavLst>
                                    </p:anim>
                                    <p:set>
                                      <p:cBhvr>
                                        <p:cTn id="8" dur="1" fill="hold">
                                          <p:stCondLst>
                                            <p:cond delay="499"/>
                                          </p:stCondLst>
                                        </p:cTn>
                                        <p:tgtEl>
                                          <p:spTgt spid="23"/>
                                        </p:tgtEl>
                                        <p:attrNameLst>
                                          <p:attrName>style.visibility</p:attrName>
                                        </p:attrNameLst>
                                      </p:cBhvr>
                                      <p:to>
                                        <p:strVal val="hidden"/>
                                      </p:to>
                                    </p:set>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1000" fill="hold"/>
                                        <p:tgtEl>
                                          <p:spTgt spid="44"/>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5"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p:cTn id="34" dur="1000" fill="hold"/>
                                        <p:tgtEl>
                                          <p:spTgt spid="61"/>
                                        </p:tgtEl>
                                        <p:attrNameLst>
                                          <p:attrName>ppt_w</p:attrName>
                                        </p:attrNameLst>
                                      </p:cBhvr>
                                      <p:tavLst>
                                        <p:tav tm="0">
                                          <p:val>
                                            <p:fltVal val="0"/>
                                          </p:val>
                                        </p:tav>
                                        <p:tav tm="100000">
                                          <p:val>
                                            <p:strVal val="#ppt_w"/>
                                          </p:val>
                                        </p:tav>
                                      </p:tavLst>
                                    </p:anim>
                                    <p:anim calcmode="lin" valueType="num">
                                      <p:cBhvr>
                                        <p:cTn id="35" dur="1000" fill="hold"/>
                                        <p:tgtEl>
                                          <p:spTgt spid="61"/>
                                        </p:tgtEl>
                                        <p:attrNameLst>
                                          <p:attrName>ppt_h</p:attrName>
                                        </p:attrNameLst>
                                      </p:cBhvr>
                                      <p:tavLst>
                                        <p:tav tm="0">
                                          <p:val>
                                            <p:fltVal val="0"/>
                                          </p:val>
                                        </p:tav>
                                        <p:tav tm="100000">
                                          <p:val>
                                            <p:strVal val="#ppt_h"/>
                                          </p:val>
                                        </p:tav>
                                      </p:tavLst>
                                    </p:anim>
                                    <p:anim calcmode="lin" valueType="num">
                                      <p:cBhvr>
                                        <p:cTn id="36" dur="1000" fill="hold"/>
                                        <p:tgtEl>
                                          <p:spTgt spid="61"/>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6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6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5F144-5B83-F6CE-D988-31A3704A69AA}"/>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B1E7C460-2D00-1BD3-8CDD-2048096C88D3}"/>
              </a:ext>
            </a:extLst>
          </p:cNvPr>
          <p:cNvSpPr>
            <a:spLocks noGrp="1"/>
          </p:cNvSpPr>
          <p:nvPr>
            <p:ph type="title"/>
          </p:nvPr>
        </p:nvSpPr>
        <p:spPr>
          <a:xfrm>
            <a:off x="614404" y="639082"/>
            <a:ext cx="10801349" cy="556707"/>
          </a:xfrm>
        </p:spPr>
        <p:txBody>
          <a:bodyPr>
            <a:noAutofit/>
          </a:bodyPr>
          <a:lstStyle/>
          <a:p>
            <a:r>
              <a:rPr lang="nb-NO" sz="3600"/>
              <a:t>Algoritmer og input</a:t>
            </a:r>
          </a:p>
        </p:txBody>
      </p:sp>
      <p:sp>
        <p:nvSpPr>
          <p:cNvPr id="3" name="Plassholder for innhold 2">
            <a:extLst>
              <a:ext uri="{FF2B5EF4-FFF2-40B4-BE49-F238E27FC236}">
                <a16:creationId xmlns:a16="http://schemas.microsoft.com/office/drawing/2014/main" id="{E2DB452D-F403-814C-9449-B15283B4207A}"/>
              </a:ext>
            </a:extLst>
          </p:cNvPr>
          <p:cNvSpPr>
            <a:spLocks noGrp="1"/>
          </p:cNvSpPr>
          <p:nvPr>
            <p:ph sz="half" idx="1"/>
          </p:nvPr>
        </p:nvSpPr>
        <p:spPr>
          <a:xfrm>
            <a:off x="614405" y="1691640"/>
            <a:ext cx="5969276" cy="4683008"/>
          </a:xfrm>
        </p:spPr>
        <p:txBody>
          <a:bodyPr/>
          <a:lstStyle/>
          <a:p>
            <a:r>
              <a:rPr lang="nb-NO" sz="2800"/>
              <a:t>Oppskrift på vafler</a:t>
            </a:r>
          </a:p>
          <a:p>
            <a:pPr lvl="1"/>
            <a:r>
              <a:rPr lang="nb-NO" sz="2000"/>
              <a:t>Hvor mange folk lager du til?</a:t>
            </a:r>
          </a:p>
          <a:p>
            <a:r>
              <a:rPr lang="nb-NO" sz="2800"/>
              <a:t>Veibeskrivelse til hytta</a:t>
            </a:r>
          </a:p>
          <a:p>
            <a:pPr lvl="1"/>
            <a:r>
              <a:rPr lang="nb-NO" sz="2000"/>
              <a:t>Hvilken hytte?</a:t>
            </a:r>
          </a:p>
          <a:p>
            <a:r>
              <a:rPr lang="nb-NO" sz="2800"/>
              <a:t>Sortere bøker</a:t>
            </a:r>
          </a:p>
          <a:p>
            <a:pPr lvl="1"/>
            <a:r>
              <a:rPr lang="nb-NO" sz="2000"/>
              <a:t>Tema, forfatter, farge på omslaget?</a:t>
            </a:r>
            <a:endParaRPr lang="nb-NO" sz="2800"/>
          </a:p>
          <a:p>
            <a:r>
              <a:rPr lang="nb-NO" sz="2800"/>
              <a:t>Finne omkretsen av en sirkel</a:t>
            </a:r>
          </a:p>
          <a:p>
            <a:pPr lvl="1"/>
            <a:r>
              <a:rPr lang="nb-NO" sz="2000"/>
              <a:t>Hva er radien?</a:t>
            </a:r>
          </a:p>
        </p:txBody>
      </p:sp>
      <p:sp>
        <p:nvSpPr>
          <p:cNvPr id="5" name="Plassholder for dato 4">
            <a:extLst>
              <a:ext uri="{FF2B5EF4-FFF2-40B4-BE49-F238E27FC236}">
                <a16:creationId xmlns:a16="http://schemas.microsoft.com/office/drawing/2014/main" id="{612A8520-D209-5F0D-B896-6B24C94AAE8D}"/>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02584D73-184A-B090-2477-9DBE258A66B8}"/>
              </a:ext>
            </a:extLst>
          </p:cNvPr>
          <p:cNvSpPr>
            <a:spLocks noGrp="1"/>
          </p:cNvSpPr>
          <p:nvPr>
            <p:ph type="sldNum" sz="quarter" idx="12"/>
          </p:nvPr>
        </p:nvSpPr>
        <p:spPr/>
        <p:txBody>
          <a:bodyPr/>
          <a:lstStyle/>
          <a:p>
            <a:fld id="{8ACEFDFC-287E-0A4D-81A7-6CC8C070690D}" type="slidenum">
              <a:rPr lang="nb-NO" smtClean="0"/>
              <a:t>109</a:t>
            </a:fld>
            <a:endParaRPr lang="nb-NO"/>
          </a:p>
        </p:txBody>
      </p:sp>
      <p:pic>
        <p:nvPicPr>
          <p:cNvPr id="1026" name="Picture 2" descr="A wooden bookshelf filled with completely unsorted books, with some leaning at odd angles and others stacked haphazardly. The spines feature a mix of colors, textures, and sizes, creating a chaotic yet lived-in appearance. The bookshelf is aged, with scratches, scuffs, and a faint layer of dust. Soft, natural light filters in from the side, casting subtle shadows and highlighting the uneven arrangement of the books. The overall atmosphere is warm and rustic, emphasizing the earthy tones of the wood and the varied colors of the book spines. Rendered in a grounded, painterly style.">
            <a:extLst>
              <a:ext uri="{FF2B5EF4-FFF2-40B4-BE49-F238E27FC236}">
                <a16:creationId xmlns:a16="http://schemas.microsoft.com/office/drawing/2014/main" id="{D0C46EA8-C0D5-56AD-24B5-5DE91B2F1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4840" y="1329172"/>
            <a:ext cx="4683008" cy="468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6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F9DDA74-29D8-2980-4F54-C5E18E352A78}"/>
              </a:ext>
            </a:extLst>
          </p:cNvPr>
          <p:cNvSpPr>
            <a:spLocks noGrp="1"/>
          </p:cNvSpPr>
          <p:nvPr>
            <p:ph type="title"/>
          </p:nvPr>
        </p:nvSpPr>
        <p:spPr/>
        <p:txBody>
          <a:bodyPr>
            <a:normAutofit/>
          </a:bodyPr>
          <a:lstStyle/>
          <a:p>
            <a:r>
              <a:rPr lang="nb-NO" sz="3600"/>
              <a:t>Et nevron gjør </a:t>
            </a:r>
            <a:r>
              <a:rPr lang="nb-NO" sz="3600" err="1"/>
              <a:t>bl.a</a:t>
            </a:r>
            <a:r>
              <a:rPr lang="nb-NO" sz="3600"/>
              <a:t> følgende</a:t>
            </a:r>
          </a:p>
        </p:txBody>
      </p:sp>
      <p:sp>
        <p:nvSpPr>
          <p:cNvPr id="3" name="Plassholder for innhold 2">
            <a:extLst>
              <a:ext uri="{FF2B5EF4-FFF2-40B4-BE49-F238E27FC236}">
                <a16:creationId xmlns:a16="http://schemas.microsoft.com/office/drawing/2014/main" id="{830F119A-922F-9928-3875-9CC3D16926F0}"/>
              </a:ext>
            </a:extLst>
          </p:cNvPr>
          <p:cNvSpPr>
            <a:spLocks noGrp="1"/>
          </p:cNvSpPr>
          <p:nvPr>
            <p:ph idx="1"/>
          </p:nvPr>
        </p:nvSpPr>
        <p:spPr/>
        <p:txBody>
          <a:bodyPr>
            <a:normAutofit/>
          </a:bodyPr>
          <a:lstStyle/>
          <a:p>
            <a:r>
              <a:rPr lang="nb-NO" sz="2800"/>
              <a:t>Første nevron i kjeden mottar stimulus som trigger cellen og sender signal videre i kjeden (nettverket)</a:t>
            </a:r>
          </a:p>
          <a:p>
            <a:r>
              <a:rPr lang="nb-NO" sz="2800"/>
              <a:t>Andre nevroner kobler seg på denne og mottar i varierende grad signalet gjennom synapser</a:t>
            </a:r>
          </a:p>
        </p:txBody>
      </p:sp>
      <p:sp>
        <p:nvSpPr>
          <p:cNvPr id="4" name="Plassholder for dato 3">
            <a:extLst>
              <a:ext uri="{FF2B5EF4-FFF2-40B4-BE49-F238E27FC236}">
                <a16:creationId xmlns:a16="http://schemas.microsoft.com/office/drawing/2014/main" id="{7587B1ED-654C-1E65-F3B1-7842D7AC353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B3CCF07E-7B50-C978-9C08-A4538FB666FA}"/>
              </a:ext>
            </a:extLst>
          </p:cNvPr>
          <p:cNvSpPr>
            <a:spLocks noGrp="1"/>
          </p:cNvSpPr>
          <p:nvPr>
            <p:ph type="sldNum" sz="quarter" idx="12"/>
          </p:nvPr>
        </p:nvSpPr>
        <p:spPr/>
        <p:txBody>
          <a:bodyPr/>
          <a:lstStyle/>
          <a:p>
            <a:fld id="{8ACEFDFC-287E-0A4D-81A7-6CC8C070690D}" type="slidenum">
              <a:rPr lang="nb-NO" smtClean="0"/>
              <a:t>11</a:t>
            </a:fld>
            <a:endParaRPr lang="nb-NO"/>
          </a:p>
        </p:txBody>
      </p:sp>
      <p:pic>
        <p:nvPicPr>
          <p:cNvPr id="6" name="Picture 2" descr="nerveceller – Store medisinske leksikon">
            <a:extLst>
              <a:ext uri="{FF2B5EF4-FFF2-40B4-BE49-F238E27FC236}">
                <a16:creationId xmlns:a16="http://schemas.microsoft.com/office/drawing/2014/main" id="{089CC4EE-64B1-2E9D-1C8B-A93C7D132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3534" y="4151916"/>
            <a:ext cx="4497418" cy="2411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54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57574-F3FD-AE8E-0469-57D314A3B30A}"/>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B994ABE-20BD-68F4-A55C-1D049857FF41}"/>
              </a:ext>
            </a:extLst>
          </p:cNvPr>
          <p:cNvSpPr>
            <a:spLocks noGrp="1"/>
          </p:cNvSpPr>
          <p:nvPr>
            <p:ph type="title"/>
          </p:nvPr>
        </p:nvSpPr>
        <p:spPr>
          <a:xfrm>
            <a:off x="1199424" y="2392038"/>
            <a:ext cx="3363686" cy="3081528"/>
          </a:xfrm>
        </p:spPr>
        <p:txBody>
          <a:bodyPr>
            <a:noAutofit/>
          </a:bodyPr>
          <a:lstStyle/>
          <a:p>
            <a:r>
              <a:rPr lang="nb-NO" sz="25000"/>
              <a:t>💪</a:t>
            </a:r>
          </a:p>
        </p:txBody>
      </p:sp>
      <p:sp>
        <p:nvSpPr>
          <p:cNvPr id="5" name="Plassholder for dato 4">
            <a:extLst>
              <a:ext uri="{FF2B5EF4-FFF2-40B4-BE49-F238E27FC236}">
                <a16:creationId xmlns:a16="http://schemas.microsoft.com/office/drawing/2014/main" id="{968477D4-E598-247B-797C-912FC91E3F00}"/>
              </a:ext>
            </a:extLst>
          </p:cNvPr>
          <p:cNvSpPr>
            <a:spLocks noGrp="1"/>
          </p:cNvSpPr>
          <p:nvPr>
            <p:ph type="dt" sz="half" idx="10"/>
          </p:nvPr>
        </p:nvSpPr>
        <p:spPr/>
        <p:txBody>
          <a:bodyPr/>
          <a:lstStyle/>
          <a:p>
            <a:fld id="{81931E7B-50BA-9449-91F9-9A9201D90364}" type="datetime1">
              <a:rPr lang="nb-NO" sz="1050" smtClean="0"/>
              <a:t>17.01.2025</a:t>
            </a:fld>
            <a:endParaRPr lang="nb-NO" sz="1050"/>
          </a:p>
        </p:txBody>
      </p:sp>
      <p:sp>
        <p:nvSpPr>
          <p:cNvPr id="6" name="Plassholder for lysbildenummer 5">
            <a:extLst>
              <a:ext uri="{FF2B5EF4-FFF2-40B4-BE49-F238E27FC236}">
                <a16:creationId xmlns:a16="http://schemas.microsoft.com/office/drawing/2014/main" id="{A679BC84-66DC-8073-00C1-BEB8CF61DA52}"/>
              </a:ext>
            </a:extLst>
          </p:cNvPr>
          <p:cNvSpPr>
            <a:spLocks noGrp="1"/>
          </p:cNvSpPr>
          <p:nvPr>
            <p:ph type="sldNum" sz="quarter" idx="12"/>
          </p:nvPr>
        </p:nvSpPr>
        <p:spPr/>
        <p:txBody>
          <a:bodyPr/>
          <a:lstStyle/>
          <a:p>
            <a:fld id="{8ACEFDFC-287E-0A4D-81A7-6CC8C070690D}" type="slidenum">
              <a:rPr lang="nb-NO" sz="1050" smtClean="0"/>
              <a:t>110</a:t>
            </a:fld>
            <a:endParaRPr lang="nb-NO" sz="1050"/>
          </a:p>
        </p:txBody>
      </p:sp>
      <p:sp>
        <p:nvSpPr>
          <p:cNvPr id="3" name="Tittel 1">
            <a:extLst>
              <a:ext uri="{FF2B5EF4-FFF2-40B4-BE49-F238E27FC236}">
                <a16:creationId xmlns:a16="http://schemas.microsoft.com/office/drawing/2014/main" id="{A922D117-3A34-AA02-701B-B868A9A88159}"/>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Definisjon av </a:t>
            </a:r>
            <a:r>
              <a:rPr lang="nb-NO" sz="3600" b="1" i="1"/>
              <a:t>algoritme</a:t>
            </a:r>
            <a:endParaRPr lang="nb-NO" sz="3600"/>
          </a:p>
        </p:txBody>
      </p:sp>
      <p:sp>
        <p:nvSpPr>
          <p:cNvPr id="4" name="Plassholder for innhold 2">
            <a:extLst>
              <a:ext uri="{FF2B5EF4-FFF2-40B4-BE49-F238E27FC236}">
                <a16:creationId xmlns:a16="http://schemas.microsoft.com/office/drawing/2014/main" id="{528DE9F6-ADE2-486E-525B-729C02E5A495}"/>
              </a:ext>
            </a:extLst>
          </p:cNvPr>
          <p:cNvSpPr>
            <a:spLocks noGrp="1"/>
          </p:cNvSpPr>
          <p:nvPr>
            <p:ph sz="half" idx="1"/>
          </p:nvPr>
        </p:nvSpPr>
        <p:spPr>
          <a:xfrm>
            <a:off x="5527909" y="1955957"/>
            <a:ext cx="6316427" cy="3953691"/>
          </a:xfrm>
        </p:spPr>
        <p:txBody>
          <a:bodyPr/>
          <a:lstStyle/>
          <a:p>
            <a:r>
              <a:rPr lang="nb-NO" sz="3200">
                <a:solidFill>
                  <a:schemeClr val="tx1">
                    <a:alpha val="50064"/>
                  </a:schemeClr>
                </a:solidFill>
              </a:rPr>
              <a:t>Hvordan gjøre noe</a:t>
            </a:r>
          </a:p>
          <a:p>
            <a:endParaRPr lang="nb-NO" sz="3200">
              <a:solidFill>
                <a:schemeClr val="tx1">
                  <a:alpha val="50064"/>
                </a:schemeClr>
              </a:solidFill>
            </a:endParaRPr>
          </a:p>
          <a:p>
            <a:r>
              <a:rPr lang="nb-NO" sz="3200">
                <a:solidFill>
                  <a:schemeClr val="tx1">
                    <a:alpha val="50064"/>
                  </a:schemeClr>
                </a:solidFill>
              </a:rPr>
              <a:t>Beskrivelse av en prosess</a:t>
            </a:r>
          </a:p>
          <a:p>
            <a:endParaRPr lang="nb-NO" sz="3200">
              <a:solidFill>
                <a:schemeClr val="tx1">
                  <a:alpha val="50064"/>
                </a:schemeClr>
              </a:solidFill>
            </a:endParaRPr>
          </a:p>
          <a:p>
            <a:r>
              <a:rPr lang="nb-NO" sz="3200">
                <a:solidFill>
                  <a:schemeClr val="tx1">
                    <a:alpha val="50064"/>
                  </a:schemeClr>
                </a:solidFill>
              </a:rPr>
              <a:t>Stegvis beskrivelse av en prosess, gitt input</a:t>
            </a:r>
          </a:p>
        </p:txBody>
      </p:sp>
    </p:spTree>
    <p:extLst>
      <p:ext uri="{BB962C8B-B14F-4D97-AF65-F5344CB8AC3E}">
        <p14:creationId xmlns:p14="http://schemas.microsoft.com/office/powerpoint/2010/main" val="37842089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18CFB-64DF-B07D-4038-6ADC237AA64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D8312416-E1CD-53C1-19A4-E2A30B250946}"/>
              </a:ext>
            </a:extLst>
          </p:cNvPr>
          <p:cNvSpPr>
            <a:spLocks noGrp="1"/>
          </p:cNvSpPr>
          <p:nvPr>
            <p:ph type="title"/>
          </p:nvPr>
        </p:nvSpPr>
        <p:spPr>
          <a:xfrm>
            <a:off x="614404" y="639082"/>
            <a:ext cx="10801349" cy="556707"/>
          </a:xfrm>
        </p:spPr>
        <p:txBody>
          <a:bodyPr>
            <a:noAutofit/>
          </a:bodyPr>
          <a:lstStyle/>
          <a:p>
            <a:r>
              <a:rPr lang="nb-NO" sz="3600"/>
              <a:t>Forbedring av algoritmer</a:t>
            </a:r>
            <a:br>
              <a:rPr lang="nb-NO" sz="3600"/>
            </a:br>
            <a:endParaRPr lang="nb-NO" sz="3600"/>
          </a:p>
        </p:txBody>
      </p:sp>
      <p:sp>
        <p:nvSpPr>
          <p:cNvPr id="3" name="Plassholder for innhold 2">
            <a:extLst>
              <a:ext uri="{FF2B5EF4-FFF2-40B4-BE49-F238E27FC236}">
                <a16:creationId xmlns:a16="http://schemas.microsoft.com/office/drawing/2014/main" id="{800EC713-E804-C82B-7D34-72204D5FD5CB}"/>
              </a:ext>
            </a:extLst>
          </p:cNvPr>
          <p:cNvSpPr>
            <a:spLocks noGrp="1"/>
          </p:cNvSpPr>
          <p:nvPr>
            <p:ph sz="half" idx="1"/>
          </p:nvPr>
        </p:nvSpPr>
        <p:spPr>
          <a:xfrm>
            <a:off x="614405" y="1883556"/>
            <a:ext cx="4802833" cy="3674926"/>
          </a:xfrm>
        </p:spPr>
        <p:txBody>
          <a:bodyPr/>
          <a:lstStyle/>
          <a:p>
            <a:r>
              <a:rPr lang="nb-NO" sz="2800"/>
              <a:t>Hvorfor?</a:t>
            </a:r>
          </a:p>
          <a:p>
            <a:r>
              <a:rPr lang="nb-NO" sz="2800"/>
              <a:t>Evolusjon og kapitalisme premierer effektivitet</a:t>
            </a:r>
          </a:p>
          <a:p>
            <a:r>
              <a:rPr lang="nb-NO" sz="2800" i="1"/>
              <a:t>Det er digg å effektivisere!</a:t>
            </a:r>
          </a:p>
        </p:txBody>
      </p:sp>
      <p:sp>
        <p:nvSpPr>
          <p:cNvPr id="5" name="Plassholder for dato 4">
            <a:extLst>
              <a:ext uri="{FF2B5EF4-FFF2-40B4-BE49-F238E27FC236}">
                <a16:creationId xmlns:a16="http://schemas.microsoft.com/office/drawing/2014/main" id="{BE379358-6231-3E7F-976B-B8AB4D3F249C}"/>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0D127ABC-411B-42CF-D85F-EC20C6F9AD99}"/>
              </a:ext>
            </a:extLst>
          </p:cNvPr>
          <p:cNvSpPr>
            <a:spLocks noGrp="1"/>
          </p:cNvSpPr>
          <p:nvPr>
            <p:ph type="sldNum" sz="quarter" idx="12"/>
          </p:nvPr>
        </p:nvSpPr>
        <p:spPr/>
        <p:txBody>
          <a:bodyPr/>
          <a:lstStyle/>
          <a:p>
            <a:fld id="{8ACEFDFC-287E-0A4D-81A7-6CC8C070690D}" type="slidenum">
              <a:rPr lang="nb-NO" smtClean="0"/>
              <a:t>111</a:t>
            </a:fld>
            <a:endParaRPr lang="nb-NO"/>
          </a:p>
        </p:txBody>
      </p:sp>
      <p:pic>
        <p:nvPicPr>
          <p:cNvPr id="4" name="Picture 3">
            <a:extLst>
              <a:ext uri="{FF2B5EF4-FFF2-40B4-BE49-F238E27FC236}">
                <a16:creationId xmlns:a16="http://schemas.microsoft.com/office/drawing/2014/main" id="{562038CF-94AE-76B6-9A59-34E0621DBD58}"/>
              </a:ext>
            </a:extLst>
          </p:cNvPr>
          <p:cNvPicPr>
            <a:picLocks noChangeAspect="1"/>
          </p:cNvPicPr>
          <p:nvPr/>
        </p:nvPicPr>
        <p:blipFill>
          <a:blip r:embed="rId3"/>
          <a:srcRect l="12021" b="32741"/>
          <a:stretch/>
        </p:blipFill>
        <p:spPr>
          <a:xfrm>
            <a:off x="5526966" y="1883556"/>
            <a:ext cx="3221954" cy="3674926"/>
          </a:xfrm>
          <a:prstGeom prst="rect">
            <a:avLst/>
          </a:prstGeom>
        </p:spPr>
      </p:pic>
      <p:pic>
        <p:nvPicPr>
          <p:cNvPr id="2050" name="Picture 2" descr="Foto av Darwin tatt ca. 1854">
            <a:extLst>
              <a:ext uri="{FF2B5EF4-FFF2-40B4-BE49-F238E27FC236}">
                <a16:creationId xmlns:a16="http://schemas.microsoft.com/office/drawing/2014/main" id="{EB8EA26B-459D-583F-2562-D658ED65D9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767" t="2705" r="21156" b="59938"/>
          <a:stretch/>
        </p:blipFill>
        <p:spPr bwMode="auto">
          <a:xfrm>
            <a:off x="8911137" y="1883556"/>
            <a:ext cx="3221954" cy="3674926"/>
          </a:xfrm>
          <a:prstGeom prst="rect">
            <a:avLst/>
          </a:prstGeom>
          <a:noFill/>
          <a:extLst>
            <a:ext uri="{909E8E84-426E-40DD-AFC4-6F175D3DCCD1}">
              <a14:hiddenFill xmlns:a14="http://schemas.microsoft.com/office/drawing/2010/main">
                <a:solidFill>
                  <a:srgbClr val="FFFFFF"/>
                </a:solidFill>
              </a14:hiddenFill>
            </a:ext>
          </a:extLst>
        </p:spPr>
      </p:pic>
      <p:sp>
        <p:nvSpPr>
          <p:cNvPr id="7" name="Plassholder for innhold 2">
            <a:extLst>
              <a:ext uri="{FF2B5EF4-FFF2-40B4-BE49-F238E27FC236}">
                <a16:creationId xmlns:a16="http://schemas.microsoft.com/office/drawing/2014/main" id="{D111F59D-5F9E-1707-3CF4-5A6B5D89C20B}"/>
              </a:ext>
            </a:extLst>
          </p:cNvPr>
          <p:cNvSpPr txBox="1">
            <a:spLocks/>
          </p:cNvSpPr>
          <p:nvPr/>
        </p:nvSpPr>
        <p:spPr>
          <a:xfrm>
            <a:off x="6060611" y="1883556"/>
            <a:ext cx="5481595" cy="2221511"/>
          </a:xfrm>
          <a:prstGeom prst="rect">
            <a:avLst/>
          </a:prstGeom>
        </p:spPr>
        <p:txBody>
          <a:bodyPr vert="horz" lIns="0" tIns="0" rIns="0" bIns="0" rtlCol="0" anchor="t">
            <a:noAutofit/>
          </a:bodyPr>
          <a:lstStyle>
            <a:lvl1pPr marL="216000" indent="-216000" algn="l" defTabSz="914400" rtl="0" eaLnBrk="1" latinLnBrk="0" hangingPunct="1">
              <a:lnSpc>
                <a:spcPct val="100000"/>
              </a:lnSpc>
              <a:spcBef>
                <a:spcPts val="1200"/>
              </a:spcBef>
              <a:buSzPct val="100000"/>
              <a:buFontTx/>
              <a:buBlip>
                <a:blip r:embed="rId5"/>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2800"/>
              <a:t>Kortere tid</a:t>
            </a:r>
          </a:p>
          <a:p>
            <a:r>
              <a:rPr lang="nb-NO" sz="2800"/>
              <a:t>Færre ressurser</a:t>
            </a:r>
          </a:p>
          <a:p>
            <a:r>
              <a:rPr lang="nb-NO" sz="2800"/>
              <a:t>Bedre resultat</a:t>
            </a:r>
          </a:p>
        </p:txBody>
      </p:sp>
    </p:spTree>
    <p:extLst>
      <p:ext uri="{BB962C8B-B14F-4D97-AF65-F5344CB8AC3E}">
        <p14:creationId xmlns:p14="http://schemas.microsoft.com/office/powerpoint/2010/main" val="16087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500" fill="hold"/>
                                        <p:tgtEl>
                                          <p:spTgt spid="2050"/>
                                        </p:tgtEl>
                                        <p:attrNameLst>
                                          <p:attrName>ppt_x</p:attrName>
                                        </p:attrNameLst>
                                      </p:cBhvr>
                                      <p:tavLst>
                                        <p:tav tm="0">
                                          <p:val>
                                            <p:strVal val="1+#ppt_w/2"/>
                                          </p:val>
                                        </p:tav>
                                        <p:tav tm="100000">
                                          <p:val>
                                            <p:strVal val="#ppt_x"/>
                                          </p:val>
                                        </p:tav>
                                      </p:tavLst>
                                    </p:anim>
                                    <p:anim calcmode="lin" valueType="num">
                                      <p:cBhvr additive="base">
                                        <p:cTn id="16"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xit" presetSubtype="8" fill="hold" nodeType="clickEffect">
                                  <p:stCondLst>
                                    <p:cond delay="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ppt_y"/>
                                          </p:val>
                                        </p:tav>
                                      </p:tavLst>
                                    </p:anim>
                                    <p:set>
                                      <p:cBhvr>
                                        <p:cTn id="30" dur="1" fill="hold">
                                          <p:stCondLst>
                                            <p:cond delay="499"/>
                                          </p:stCondLst>
                                        </p:cTn>
                                        <p:tgtEl>
                                          <p:spTgt spid="4"/>
                                        </p:tgtEl>
                                        <p:attrNameLst>
                                          <p:attrName>style.visibility</p:attrName>
                                        </p:attrNameLst>
                                      </p:cBhvr>
                                      <p:to>
                                        <p:strVal val="hidden"/>
                                      </p:to>
                                    </p:set>
                                  </p:childTnLst>
                                </p:cTn>
                              </p:par>
                              <p:par>
                                <p:cTn id="31" presetID="2" presetClass="exit" presetSubtype="8" fill="hold" nodeType="withEffect">
                                  <p:stCondLst>
                                    <p:cond delay="0"/>
                                  </p:stCondLst>
                                  <p:childTnLst>
                                    <p:anim calcmode="lin" valueType="num">
                                      <p:cBhvr additive="base">
                                        <p:cTn id="32" dur="500"/>
                                        <p:tgtEl>
                                          <p:spTgt spid="2050"/>
                                        </p:tgtEl>
                                        <p:attrNameLst>
                                          <p:attrName>ppt_x</p:attrName>
                                        </p:attrNameLst>
                                      </p:cBhvr>
                                      <p:tavLst>
                                        <p:tav tm="0">
                                          <p:val>
                                            <p:strVal val="ppt_x"/>
                                          </p:val>
                                        </p:tav>
                                        <p:tav tm="100000">
                                          <p:val>
                                            <p:strVal val="0-ppt_w/2"/>
                                          </p:val>
                                        </p:tav>
                                      </p:tavLst>
                                    </p:anim>
                                    <p:anim calcmode="lin" valueType="num">
                                      <p:cBhvr additive="base">
                                        <p:cTn id="33" dur="500"/>
                                        <p:tgtEl>
                                          <p:spTgt spid="2050"/>
                                        </p:tgtEl>
                                        <p:attrNameLst>
                                          <p:attrName>ppt_y</p:attrName>
                                        </p:attrNameLst>
                                      </p:cBhvr>
                                      <p:tavLst>
                                        <p:tav tm="0">
                                          <p:val>
                                            <p:strVal val="ppt_y"/>
                                          </p:val>
                                        </p:tav>
                                        <p:tav tm="100000">
                                          <p:val>
                                            <p:strVal val="ppt_y"/>
                                          </p:val>
                                        </p:tav>
                                      </p:tavLst>
                                    </p:anim>
                                    <p:set>
                                      <p:cBhvr>
                                        <p:cTn id="34" dur="1" fill="hold">
                                          <p:stCondLst>
                                            <p:cond delay="499"/>
                                          </p:stCondLst>
                                        </p:cTn>
                                        <p:tgtEl>
                                          <p:spTgt spid="205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6F05740-E2B2-126B-7064-FE7D03831799}"/>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Slide Number Placeholder 5">
            <a:extLst>
              <a:ext uri="{FF2B5EF4-FFF2-40B4-BE49-F238E27FC236}">
                <a16:creationId xmlns:a16="http://schemas.microsoft.com/office/drawing/2014/main" id="{CA7F0A94-12CA-B91F-54DC-D54D86A47BED}"/>
              </a:ext>
            </a:extLst>
          </p:cNvPr>
          <p:cNvSpPr>
            <a:spLocks noGrp="1"/>
          </p:cNvSpPr>
          <p:nvPr>
            <p:ph type="sldNum" sz="quarter" idx="12"/>
          </p:nvPr>
        </p:nvSpPr>
        <p:spPr/>
        <p:txBody>
          <a:bodyPr/>
          <a:lstStyle/>
          <a:p>
            <a:fld id="{8ACEFDFC-287E-0A4D-81A7-6CC8C070690D}" type="slidenum">
              <a:rPr lang="nb-NO" smtClean="0"/>
              <a:t>112</a:t>
            </a:fld>
            <a:endParaRPr lang="nb-NO"/>
          </a:p>
        </p:txBody>
      </p:sp>
      <p:pic>
        <p:nvPicPr>
          <p:cNvPr id="3074" name="Picture 2" descr="An old-style black-and-white photograph depicting Adam Smith and Charles Darwin sharing the same bowl of spaghetti and meatballs in a 'Lady and the Tramp' style. Both are humorously mid-slurp on the same strand of spaghetti. The scene has a vintage aesthetic with period-accurate props such as a wooden table and chairs, with a dark, slightly blurred background typical of 19th-century photography. Adam Smith wears his 18th-century wig and cravat, while Charles Darwin sports his iconic 19th-century suit and beard. The overall composition combines the serious tone of old photographs with the whimsical and humorous subject matter.">
            <a:extLst>
              <a:ext uri="{FF2B5EF4-FFF2-40B4-BE49-F238E27FC236}">
                <a16:creationId xmlns:a16="http://schemas.microsoft.com/office/drawing/2014/main" id="{9D598033-0DCA-D0AE-4162-566C0F48F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89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8ADD-7ADF-1EF1-1E67-22DFFE2BB9F8}"/>
            </a:ext>
          </a:extLst>
        </p:cNvPr>
        <p:cNvGrpSpPr/>
        <p:nvPr/>
      </p:nvGrpSpPr>
      <p:grpSpPr>
        <a:xfrm>
          <a:off x="0" y="0"/>
          <a:ext cx="0" cy="0"/>
          <a:chOff x="0" y="0"/>
          <a:chExt cx="0" cy="0"/>
        </a:xfrm>
      </p:grpSpPr>
      <p:sp>
        <p:nvSpPr>
          <p:cNvPr id="5" name="Plassholder for dato 4">
            <a:extLst>
              <a:ext uri="{FF2B5EF4-FFF2-40B4-BE49-F238E27FC236}">
                <a16:creationId xmlns:a16="http://schemas.microsoft.com/office/drawing/2014/main" id="{915AED13-25B6-21E6-AF85-FF7EA4FD8E14}"/>
              </a:ext>
            </a:extLst>
          </p:cNvPr>
          <p:cNvSpPr>
            <a:spLocks noGrp="1"/>
          </p:cNvSpPr>
          <p:nvPr>
            <p:ph type="dt" sz="half" idx="10"/>
          </p:nvPr>
        </p:nvSpPr>
        <p:spPr/>
        <p:txBody>
          <a:bodyPr/>
          <a:lstStyle/>
          <a:p>
            <a:fld id="{81931E7B-50BA-9449-91F9-9A9201D90364}" type="datetime1">
              <a:rPr lang="nb-NO" sz="1050" smtClean="0"/>
              <a:t>17.01.2025</a:t>
            </a:fld>
            <a:endParaRPr lang="nb-NO" sz="1050"/>
          </a:p>
        </p:txBody>
      </p:sp>
      <p:sp>
        <p:nvSpPr>
          <p:cNvPr id="6" name="Plassholder for lysbildenummer 5">
            <a:extLst>
              <a:ext uri="{FF2B5EF4-FFF2-40B4-BE49-F238E27FC236}">
                <a16:creationId xmlns:a16="http://schemas.microsoft.com/office/drawing/2014/main" id="{3DB4F696-7DDF-2D2A-4DBA-76911C21642E}"/>
              </a:ext>
            </a:extLst>
          </p:cNvPr>
          <p:cNvSpPr>
            <a:spLocks noGrp="1"/>
          </p:cNvSpPr>
          <p:nvPr>
            <p:ph type="sldNum" sz="quarter" idx="12"/>
          </p:nvPr>
        </p:nvSpPr>
        <p:spPr/>
        <p:txBody>
          <a:bodyPr/>
          <a:lstStyle/>
          <a:p>
            <a:fld id="{8ACEFDFC-287E-0A4D-81A7-6CC8C070690D}" type="slidenum">
              <a:rPr lang="nb-NO" sz="1050" smtClean="0"/>
              <a:t>113</a:t>
            </a:fld>
            <a:endParaRPr lang="nb-NO" sz="1050"/>
          </a:p>
        </p:txBody>
      </p:sp>
      <p:sp>
        <p:nvSpPr>
          <p:cNvPr id="3" name="Tittel 1">
            <a:extLst>
              <a:ext uri="{FF2B5EF4-FFF2-40B4-BE49-F238E27FC236}">
                <a16:creationId xmlns:a16="http://schemas.microsoft.com/office/drawing/2014/main" id="{7AF8F8D8-B1F0-7223-6633-EECDAB9039DE}"/>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Hvorfor forbedre en algoritme</a:t>
            </a:r>
          </a:p>
        </p:txBody>
      </p:sp>
      <p:sp>
        <p:nvSpPr>
          <p:cNvPr id="8" name="Tittel 1">
            <a:extLst>
              <a:ext uri="{FF2B5EF4-FFF2-40B4-BE49-F238E27FC236}">
                <a16:creationId xmlns:a16="http://schemas.microsoft.com/office/drawing/2014/main" id="{1DBC5297-F4D8-B423-372E-36BAA37731AB}"/>
              </a:ext>
            </a:extLst>
          </p:cNvPr>
          <p:cNvSpPr>
            <a:spLocks noGrp="1"/>
          </p:cNvSpPr>
          <p:nvPr>
            <p:ph type="title"/>
          </p:nvPr>
        </p:nvSpPr>
        <p:spPr>
          <a:xfrm>
            <a:off x="921149" y="2372868"/>
            <a:ext cx="3363686" cy="3081528"/>
          </a:xfrm>
        </p:spPr>
        <p:txBody>
          <a:bodyPr>
            <a:noAutofit/>
          </a:bodyPr>
          <a:lstStyle/>
          <a:p>
            <a:r>
              <a:rPr lang="nb-NO" sz="25000"/>
              <a:t>💪</a:t>
            </a:r>
          </a:p>
        </p:txBody>
      </p:sp>
      <p:sp>
        <p:nvSpPr>
          <p:cNvPr id="10" name="TextBox 9">
            <a:extLst>
              <a:ext uri="{FF2B5EF4-FFF2-40B4-BE49-F238E27FC236}">
                <a16:creationId xmlns:a16="http://schemas.microsoft.com/office/drawing/2014/main" id="{28FF39E9-0F31-5F9C-E06C-9033F08A73AE}"/>
              </a:ext>
            </a:extLst>
          </p:cNvPr>
          <p:cNvSpPr txBox="1"/>
          <p:nvPr/>
        </p:nvSpPr>
        <p:spPr>
          <a:xfrm>
            <a:off x="5531335" y="2747772"/>
            <a:ext cx="5866381" cy="1569660"/>
          </a:xfrm>
          <a:prstGeom prst="rect">
            <a:avLst/>
          </a:prstGeom>
          <a:noFill/>
        </p:spPr>
        <p:txBody>
          <a:bodyPr wrap="square">
            <a:spAutoFit/>
          </a:bodyPr>
          <a:lstStyle/>
          <a:p>
            <a:r>
              <a:rPr lang="nb-NO" sz="4800">
                <a:solidFill>
                  <a:schemeClr val="tx1">
                    <a:alpha val="50064"/>
                  </a:schemeClr>
                </a:solidFill>
              </a:rPr>
              <a:t>Fordi det føles digg</a:t>
            </a:r>
          </a:p>
          <a:p>
            <a:r>
              <a:rPr lang="nb-NO" sz="4800">
                <a:solidFill>
                  <a:schemeClr val="tx1">
                    <a:alpha val="50064"/>
                  </a:schemeClr>
                </a:solidFill>
              </a:rPr>
              <a:t>...og er lønnsomt</a:t>
            </a:r>
          </a:p>
        </p:txBody>
      </p:sp>
    </p:spTree>
    <p:extLst>
      <p:ext uri="{BB962C8B-B14F-4D97-AF65-F5344CB8AC3E}">
        <p14:creationId xmlns:p14="http://schemas.microsoft.com/office/powerpoint/2010/main" val="2910953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5B6DE1E-739F-E2A7-ED27-B3464B6CEFF7}"/>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Slide Number Placeholder 5">
            <a:extLst>
              <a:ext uri="{FF2B5EF4-FFF2-40B4-BE49-F238E27FC236}">
                <a16:creationId xmlns:a16="http://schemas.microsoft.com/office/drawing/2014/main" id="{2B71C18F-8E31-51C6-A5B0-56CB9136078F}"/>
              </a:ext>
            </a:extLst>
          </p:cNvPr>
          <p:cNvSpPr>
            <a:spLocks noGrp="1"/>
          </p:cNvSpPr>
          <p:nvPr>
            <p:ph type="sldNum" sz="quarter" idx="12"/>
          </p:nvPr>
        </p:nvSpPr>
        <p:spPr/>
        <p:txBody>
          <a:bodyPr/>
          <a:lstStyle/>
          <a:p>
            <a:fld id="{8ACEFDFC-287E-0A4D-81A7-6CC8C070690D}" type="slidenum">
              <a:rPr lang="nb-NO" smtClean="0"/>
              <a:t>114</a:t>
            </a:fld>
            <a:endParaRPr lang="nb-NO"/>
          </a:p>
        </p:txBody>
      </p:sp>
      <p:sp>
        <p:nvSpPr>
          <p:cNvPr id="14" name="Tittel 1">
            <a:extLst>
              <a:ext uri="{FF2B5EF4-FFF2-40B4-BE49-F238E27FC236}">
                <a16:creationId xmlns:a16="http://schemas.microsoft.com/office/drawing/2014/main" id="{C06DB181-3676-0396-6D0D-B116887BFBEB}"/>
              </a:ext>
            </a:extLst>
          </p:cNvPr>
          <p:cNvSpPr>
            <a:spLocks noGrp="1"/>
          </p:cNvSpPr>
          <p:nvPr>
            <p:ph type="title"/>
          </p:nvPr>
        </p:nvSpPr>
        <p:spPr>
          <a:xfrm>
            <a:off x="1354329" y="3162996"/>
            <a:ext cx="9472421" cy="1098108"/>
          </a:xfrm>
        </p:spPr>
        <p:txBody>
          <a:bodyPr>
            <a:noAutofit/>
          </a:bodyPr>
          <a:lstStyle/>
          <a:p>
            <a:pPr algn="ctr"/>
            <a:r>
              <a:rPr lang="nb-NO" sz="4800"/>
              <a:t>Hvordan forbedre en algoritme?</a:t>
            </a:r>
          </a:p>
        </p:txBody>
      </p:sp>
      <p:sp>
        <p:nvSpPr>
          <p:cNvPr id="2" name="Tittel 1">
            <a:extLst>
              <a:ext uri="{FF2B5EF4-FFF2-40B4-BE49-F238E27FC236}">
                <a16:creationId xmlns:a16="http://schemas.microsoft.com/office/drawing/2014/main" id="{A23F2A2C-64AA-699A-8213-0751B71BAAC8}"/>
              </a:ext>
            </a:extLst>
          </p:cNvPr>
          <p:cNvSpPr txBox="1">
            <a:spLocks/>
          </p:cNvSpPr>
          <p:nvPr/>
        </p:nvSpPr>
        <p:spPr>
          <a:xfrm>
            <a:off x="1607948" y="2213925"/>
            <a:ext cx="8548877"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algn="ctr"/>
            <a:r>
              <a:rPr lang="nb-NO" sz="3600"/>
              <a:t>Hvordan funker en genetisk algoritme?</a:t>
            </a:r>
          </a:p>
        </p:txBody>
      </p:sp>
    </p:spTree>
    <p:extLst>
      <p:ext uri="{BB962C8B-B14F-4D97-AF65-F5344CB8AC3E}">
        <p14:creationId xmlns:p14="http://schemas.microsoft.com/office/powerpoint/2010/main" val="42266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0-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70693-CBA2-BB89-11A2-DB976770B41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36004306-9667-4A3B-F6FC-A2AB087C6327}"/>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Slide Number Placeholder 5">
            <a:extLst>
              <a:ext uri="{FF2B5EF4-FFF2-40B4-BE49-F238E27FC236}">
                <a16:creationId xmlns:a16="http://schemas.microsoft.com/office/drawing/2014/main" id="{9EE5E984-7EE0-4D34-515F-4CD3C31A0B25}"/>
              </a:ext>
            </a:extLst>
          </p:cNvPr>
          <p:cNvSpPr>
            <a:spLocks noGrp="1"/>
          </p:cNvSpPr>
          <p:nvPr>
            <p:ph type="sldNum" sz="quarter" idx="12"/>
          </p:nvPr>
        </p:nvSpPr>
        <p:spPr/>
        <p:txBody>
          <a:bodyPr/>
          <a:lstStyle/>
          <a:p>
            <a:fld id="{8ACEFDFC-287E-0A4D-81A7-6CC8C070690D}" type="slidenum">
              <a:rPr lang="nb-NO" smtClean="0"/>
              <a:t>115</a:t>
            </a:fld>
            <a:endParaRPr lang="nb-NO"/>
          </a:p>
        </p:txBody>
      </p:sp>
      <p:pic>
        <p:nvPicPr>
          <p:cNvPr id="1026" name="Picture 2" descr="A monkey sits at an aged, weathered typewriter in a shadowy, ancient library with towering, decayed bookshelves and scattered remnants of torn manuscripts. The monkey looks perplexed, as if struggling to make sense of the mysterious text it is typing, with fragments resembling Shakespearean works. The lighting is dim and moody, with soft shafts of light filtering through cracks in the stone walls, casting long shadows. The scene is textured and immersive, with dust motes in the air, a dark earthy palette, and a sense of quiet mystery. Rendered in a grounded fantasy style, with detailed textures and a subtle, enigmatic atmosphere.">
            <a:extLst>
              <a:ext uri="{FF2B5EF4-FFF2-40B4-BE49-F238E27FC236}">
                <a16:creationId xmlns:a16="http://schemas.microsoft.com/office/drawing/2014/main" id="{409B9D1C-76B1-4E62-88DE-7EAF49E2A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518" y="1259840"/>
            <a:ext cx="4917440" cy="4917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erson sitting on a cloud with a computer&#10;&#10;Description automatically generated">
            <a:extLst>
              <a:ext uri="{FF2B5EF4-FFF2-40B4-BE49-F238E27FC236}">
                <a16:creationId xmlns:a16="http://schemas.microsoft.com/office/drawing/2014/main" id="{43719CF5-51C7-C190-940B-9724BAF69AA6}"/>
              </a:ext>
            </a:extLst>
          </p:cNvPr>
          <p:cNvPicPr>
            <a:picLocks noChangeAspect="1"/>
          </p:cNvPicPr>
          <p:nvPr/>
        </p:nvPicPr>
        <p:blipFill>
          <a:blip r:embed="rId4"/>
          <a:stretch>
            <a:fillRect/>
          </a:stretch>
        </p:blipFill>
        <p:spPr>
          <a:xfrm>
            <a:off x="655044" y="1259840"/>
            <a:ext cx="4917440" cy="4917440"/>
          </a:xfrm>
          <a:prstGeom prst="rect">
            <a:avLst/>
          </a:prstGeom>
        </p:spPr>
      </p:pic>
      <p:sp>
        <p:nvSpPr>
          <p:cNvPr id="14" name="Tittel 1">
            <a:extLst>
              <a:ext uri="{FF2B5EF4-FFF2-40B4-BE49-F238E27FC236}">
                <a16:creationId xmlns:a16="http://schemas.microsoft.com/office/drawing/2014/main" id="{64F7EF93-DDEE-8B86-2E88-9A1E66C73C33}"/>
              </a:ext>
            </a:extLst>
          </p:cNvPr>
          <p:cNvSpPr>
            <a:spLocks noGrp="1"/>
          </p:cNvSpPr>
          <p:nvPr>
            <p:ph type="title"/>
          </p:nvPr>
        </p:nvSpPr>
        <p:spPr>
          <a:xfrm>
            <a:off x="614404" y="438754"/>
            <a:ext cx="10801349" cy="556707"/>
          </a:xfrm>
        </p:spPr>
        <p:txBody>
          <a:bodyPr>
            <a:noAutofit/>
          </a:bodyPr>
          <a:lstStyle/>
          <a:p>
            <a:r>
              <a:rPr lang="nb-NO" sz="3600"/>
              <a:t>Hvordan forbedre en algoritme?</a:t>
            </a:r>
            <a:br>
              <a:rPr lang="nb-NO" sz="3600"/>
            </a:br>
            <a:endParaRPr lang="nb-NO" sz="3600"/>
          </a:p>
        </p:txBody>
      </p:sp>
    </p:spTree>
    <p:extLst>
      <p:ext uri="{BB962C8B-B14F-4D97-AF65-F5344CB8AC3E}">
        <p14:creationId xmlns:p14="http://schemas.microsoft.com/office/powerpoint/2010/main" val="380772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1+#ppt_w/2"/>
                                          </p:val>
                                        </p:tav>
                                        <p:tav tm="100000">
                                          <p:val>
                                            <p:strVal val="#ppt_x"/>
                                          </p:val>
                                        </p:tav>
                                      </p:tavLst>
                                    </p:anim>
                                    <p:anim calcmode="lin" valueType="num">
                                      <p:cBhvr additive="base">
                                        <p:cTn id="14"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BE2AE-7D86-35EA-EBE4-C5A2600EE97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8981D16B-411C-5695-82E5-11F4BD4E83B1}"/>
              </a:ext>
            </a:extLst>
          </p:cNvPr>
          <p:cNvSpPr>
            <a:spLocks noGrp="1"/>
          </p:cNvSpPr>
          <p:nvPr>
            <p:ph type="title"/>
          </p:nvPr>
        </p:nvSpPr>
        <p:spPr>
          <a:xfrm>
            <a:off x="614404" y="438754"/>
            <a:ext cx="10801349" cy="556707"/>
          </a:xfrm>
        </p:spPr>
        <p:txBody>
          <a:bodyPr>
            <a:noAutofit/>
          </a:bodyPr>
          <a:lstStyle/>
          <a:p>
            <a:r>
              <a:rPr lang="nb-NO" sz="3600"/>
              <a:t>Tre måter å forbedre en algoritme på</a:t>
            </a:r>
            <a:br>
              <a:rPr lang="nb-NO" sz="3600"/>
            </a:br>
            <a:endParaRPr lang="nb-NO" sz="3600"/>
          </a:p>
        </p:txBody>
      </p:sp>
      <p:sp>
        <p:nvSpPr>
          <p:cNvPr id="5" name="Plassholder for dato 4">
            <a:extLst>
              <a:ext uri="{FF2B5EF4-FFF2-40B4-BE49-F238E27FC236}">
                <a16:creationId xmlns:a16="http://schemas.microsoft.com/office/drawing/2014/main" id="{22834694-E4DA-FD0D-7E33-46D1349BE6F8}"/>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16826C48-2005-AB3E-ACE6-DBE2763FEEFE}"/>
              </a:ext>
            </a:extLst>
          </p:cNvPr>
          <p:cNvSpPr>
            <a:spLocks noGrp="1"/>
          </p:cNvSpPr>
          <p:nvPr>
            <p:ph type="sldNum" sz="quarter" idx="12"/>
          </p:nvPr>
        </p:nvSpPr>
        <p:spPr/>
        <p:txBody>
          <a:bodyPr/>
          <a:lstStyle/>
          <a:p>
            <a:fld id="{8ACEFDFC-287E-0A4D-81A7-6CC8C070690D}" type="slidenum">
              <a:rPr lang="nb-NO" smtClean="0"/>
              <a:t>116</a:t>
            </a:fld>
            <a:endParaRPr lang="nb-NO"/>
          </a:p>
        </p:txBody>
      </p:sp>
      <p:sp>
        <p:nvSpPr>
          <p:cNvPr id="11" name="Plassholder for innhold 2">
            <a:extLst>
              <a:ext uri="{FF2B5EF4-FFF2-40B4-BE49-F238E27FC236}">
                <a16:creationId xmlns:a16="http://schemas.microsoft.com/office/drawing/2014/main" id="{99CA82AB-D0CF-4033-A2C8-26BC4F8F8E16}"/>
              </a:ext>
            </a:extLst>
          </p:cNvPr>
          <p:cNvSpPr>
            <a:spLocks noGrp="1"/>
          </p:cNvSpPr>
          <p:nvPr>
            <p:ph sz="half" idx="1"/>
          </p:nvPr>
        </p:nvSpPr>
        <p:spPr>
          <a:xfrm>
            <a:off x="614404" y="1807341"/>
            <a:ext cx="4993916" cy="1494659"/>
          </a:xfrm>
          <a:solidFill>
            <a:schemeClr val="bg1"/>
          </a:solidFill>
          <a:effectLst>
            <a:outerShdw blurRad="204791" dist="96315" dir="8100000" algn="tr" rotWithShape="0">
              <a:prstClr val="black">
                <a:alpha val="40000"/>
              </a:prstClr>
            </a:outerShdw>
          </a:effectLst>
        </p:spPr>
        <p:txBody>
          <a:bodyPr lIns="0" tIns="0" rIns="0" bIns="0" anchor="ctr"/>
          <a:lstStyle/>
          <a:p>
            <a:pPr marL="0" indent="0">
              <a:buNone/>
            </a:pPr>
            <a:r>
              <a:rPr lang="nb-NO" sz="2400" b="1"/>
              <a:t>1. Forstå</a:t>
            </a:r>
          </a:p>
          <a:p>
            <a:r>
              <a:rPr lang="nb-NO" sz="2400"/>
              <a:t>Endre en </a:t>
            </a:r>
            <a:r>
              <a:rPr lang="nb-NO" sz="2400" i="1"/>
              <a:t>spesifikk</a:t>
            </a:r>
            <a:r>
              <a:rPr lang="nb-NO" sz="2400"/>
              <a:t> instruks</a:t>
            </a:r>
          </a:p>
          <a:p>
            <a:r>
              <a:rPr lang="nb-NO" sz="2400"/>
              <a:t>Evaluere</a:t>
            </a:r>
          </a:p>
        </p:txBody>
      </p:sp>
      <p:grpSp>
        <p:nvGrpSpPr>
          <p:cNvPr id="23" name="Group 22">
            <a:extLst>
              <a:ext uri="{FF2B5EF4-FFF2-40B4-BE49-F238E27FC236}">
                <a16:creationId xmlns:a16="http://schemas.microsoft.com/office/drawing/2014/main" id="{3FFF78AD-E2D3-7A8A-58CE-85D069C30C46}"/>
              </a:ext>
            </a:extLst>
          </p:cNvPr>
          <p:cNvGrpSpPr/>
          <p:nvPr/>
        </p:nvGrpSpPr>
        <p:grpSpPr>
          <a:xfrm>
            <a:off x="3103600" y="2375120"/>
            <a:ext cx="2249280" cy="641880"/>
            <a:chOff x="3103600" y="2314160"/>
            <a:chExt cx="2249280" cy="641880"/>
          </a:xfrm>
          <a:solidFill>
            <a:schemeClr val="bg1"/>
          </a:solidFill>
        </p:grpSpPr>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68E3A117-BA58-B33F-3758-64842BD24D97}"/>
                    </a:ext>
                  </a:extLst>
                </p14:cNvPr>
                <p14:cNvContentPartPr/>
                <p14:nvPr/>
              </p14:nvContentPartPr>
              <p14:xfrm>
                <a:off x="3103600" y="2443040"/>
                <a:ext cx="2249280" cy="513000"/>
              </p14:xfrm>
            </p:contentPart>
          </mc:Choice>
          <mc:Fallback xmlns="">
            <p:pic>
              <p:nvPicPr>
                <p:cNvPr id="20" name="Ink 19">
                  <a:extLst>
                    <a:ext uri="{FF2B5EF4-FFF2-40B4-BE49-F238E27FC236}">
                      <a16:creationId xmlns:a16="http://schemas.microsoft.com/office/drawing/2014/main" id="{68E3A117-BA58-B33F-3758-64842BD24D97}"/>
                    </a:ext>
                  </a:extLst>
                </p:cNvPr>
                <p:cNvPicPr/>
                <p:nvPr/>
              </p:nvPicPr>
              <p:blipFill>
                <a:blip r:embed="rId4"/>
                <a:stretch>
                  <a:fillRect/>
                </a:stretch>
              </p:blipFill>
              <p:spPr>
                <a:xfrm>
                  <a:off x="3067600" y="2407040"/>
                  <a:ext cx="232092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9FEE20DD-A322-BFC3-F187-E85F202EE483}"/>
                    </a:ext>
                  </a:extLst>
                </p14:cNvPr>
                <p14:cNvContentPartPr/>
                <p14:nvPr/>
              </p14:nvContentPartPr>
              <p14:xfrm>
                <a:off x="4889200" y="2314160"/>
                <a:ext cx="180720" cy="297360"/>
              </p14:xfrm>
            </p:contentPart>
          </mc:Choice>
          <mc:Fallback xmlns="">
            <p:pic>
              <p:nvPicPr>
                <p:cNvPr id="21" name="Ink 20">
                  <a:extLst>
                    <a:ext uri="{FF2B5EF4-FFF2-40B4-BE49-F238E27FC236}">
                      <a16:creationId xmlns:a16="http://schemas.microsoft.com/office/drawing/2014/main" id="{9FEE20DD-A322-BFC3-F187-E85F202EE483}"/>
                    </a:ext>
                  </a:extLst>
                </p:cNvPr>
                <p:cNvPicPr/>
                <p:nvPr/>
              </p:nvPicPr>
              <p:blipFill>
                <a:blip r:embed="rId6"/>
                <a:stretch>
                  <a:fillRect/>
                </a:stretch>
              </p:blipFill>
              <p:spPr>
                <a:xfrm>
                  <a:off x="4853200" y="2278160"/>
                  <a:ext cx="252360" cy="369000"/>
                </a:xfrm>
                <a:prstGeom prst="rect">
                  <a:avLst/>
                </a:prstGeom>
              </p:spPr>
            </p:pic>
          </mc:Fallback>
        </mc:AlternateContent>
      </p:grpSp>
      <p:sp>
        <p:nvSpPr>
          <p:cNvPr id="26" name="Plassholder for innhold 2">
            <a:extLst>
              <a:ext uri="{FF2B5EF4-FFF2-40B4-BE49-F238E27FC236}">
                <a16:creationId xmlns:a16="http://schemas.microsoft.com/office/drawing/2014/main" id="{310557A6-B530-C546-23B7-70CF7A3A40E5}"/>
              </a:ext>
            </a:extLst>
          </p:cNvPr>
          <p:cNvSpPr txBox="1">
            <a:spLocks/>
          </p:cNvSpPr>
          <p:nvPr/>
        </p:nvSpPr>
        <p:spPr>
          <a:xfrm>
            <a:off x="6421837" y="1807341"/>
            <a:ext cx="4993916" cy="1494659"/>
          </a:xfrm>
          <a:prstGeom prst="rect">
            <a:avLst/>
          </a:prstGeom>
          <a:solidFill>
            <a:schemeClr val="bg1"/>
          </a:solidFill>
          <a:effectLst>
            <a:outerShdw blurRad="204791" dist="96315" dir="8100000" algn="tr" rotWithShape="0">
              <a:prstClr val="black">
                <a:alpha val="40000"/>
              </a:prstClr>
            </a:outerShdw>
          </a:effectLst>
        </p:spPr>
        <p:txBody>
          <a:bodyPr vert="horz" lIns="0" tIns="0" rIns="0" bIns="0" rtlCol="0" anchor="ctr">
            <a:noAutofit/>
          </a:bodyPr>
          <a:lstStyle>
            <a:lvl1pPr marL="216000" indent="-216000" algn="l" defTabSz="914400" rtl="0" eaLnBrk="1" latinLnBrk="0" hangingPunct="1">
              <a:lnSpc>
                <a:spcPct val="100000"/>
              </a:lnSpc>
              <a:spcBef>
                <a:spcPts val="1200"/>
              </a:spcBef>
              <a:buSzPct val="100000"/>
              <a:buFontTx/>
              <a:buBlip>
                <a:blip r:embed="rId7"/>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nb-NO" sz="2400" b="1"/>
              <a:t>2. Tilfeldig</a:t>
            </a:r>
          </a:p>
          <a:p>
            <a:r>
              <a:rPr lang="nb-NO" sz="2400"/>
              <a:t>Endre en </a:t>
            </a:r>
            <a:r>
              <a:rPr lang="nb-NO" sz="2400" i="1"/>
              <a:t>tilfeldig</a:t>
            </a:r>
            <a:r>
              <a:rPr lang="nb-NO" sz="2400"/>
              <a:t> instruks</a:t>
            </a:r>
          </a:p>
          <a:p>
            <a:r>
              <a:rPr lang="nb-NO" sz="2400"/>
              <a:t>Evaluere</a:t>
            </a:r>
          </a:p>
        </p:txBody>
      </p:sp>
      <p:sp>
        <p:nvSpPr>
          <p:cNvPr id="27" name="Plassholder for innhold 2">
            <a:extLst>
              <a:ext uri="{FF2B5EF4-FFF2-40B4-BE49-F238E27FC236}">
                <a16:creationId xmlns:a16="http://schemas.microsoft.com/office/drawing/2014/main" id="{9EE928E9-8E7E-B342-69FD-E74C823C497F}"/>
              </a:ext>
            </a:extLst>
          </p:cNvPr>
          <p:cNvSpPr txBox="1">
            <a:spLocks/>
          </p:cNvSpPr>
          <p:nvPr/>
        </p:nvSpPr>
        <p:spPr>
          <a:xfrm>
            <a:off x="3518120" y="4099379"/>
            <a:ext cx="4993916" cy="2050098"/>
          </a:xfrm>
          <a:prstGeom prst="rect">
            <a:avLst/>
          </a:prstGeom>
          <a:solidFill>
            <a:schemeClr val="bg1"/>
          </a:solidFill>
          <a:effectLst>
            <a:outerShdw blurRad="204791" dist="96315" dir="8100000" algn="tr" rotWithShape="0">
              <a:prstClr val="black">
                <a:alpha val="40000"/>
              </a:prstClr>
            </a:outerShdw>
          </a:effectLst>
        </p:spPr>
        <p:txBody>
          <a:bodyPr vert="horz" lIns="0" tIns="0" rIns="0" bIns="0" rtlCol="0" anchor="ctr">
            <a:noAutofit/>
          </a:bodyPr>
          <a:lstStyle>
            <a:lvl1pPr marL="216000" indent="-216000" algn="l" defTabSz="914400" rtl="0" eaLnBrk="1" latinLnBrk="0" hangingPunct="1">
              <a:lnSpc>
                <a:spcPct val="100000"/>
              </a:lnSpc>
              <a:spcBef>
                <a:spcPts val="1200"/>
              </a:spcBef>
              <a:buSzPct val="100000"/>
              <a:buFontTx/>
              <a:buBlip>
                <a:blip r:embed="rId7"/>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nb-NO" sz="2400" b="1"/>
              <a:t>3. Tilfeldig, med hukommelse</a:t>
            </a:r>
          </a:p>
          <a:p>
            <a:r>
              <a:rPr lang="nb-NO" sz="2400"/>
              <a:t>Endre en </a:t>
            </a:r>
            <a:r>
              <a:rPr lang="nb-NO" sz="2400" i="1"/>
              <a:t>tilfeldig</a:t>
            </a:r>
            <a:r>
              <a:rPr lang="nb-NO" sz="2400"/>
              <a:t> instruks</a:t>
            </a:r>
          </a:p>
          <a:p>
            <a:r>
              <a:rPr lang="nb-NO" sz="2400"/>
              <a:t>Evaluere</a:t>
            </a:r>
          </a:p>
          <a:p>
            <a:r>
              <a:rPr lang="nb-NO" sz="2400"/>
              <a:t>Beholde den beste</a:t>
            </a:r>
          </a:p>
        </p:txBody>
      </p:sp>
      <p:grpSp>
        <p:nvGrpSpPr>
          <p:cNvPr id="28" name="Group 27">
            <a:extLst>
              <a:ext uri="{FF2B5EF4-FFF2-40B4-BE49-F238E27FC236}">
                <a16:creationId xmlns:a16="http://schemas.microsoft.com/office/drawing/2014/main" id="{1A7BFB98-B1DA-33F2-3A3C-ADC32EDAE81F}"/>
              </a:ext>
            </a:extLst>
          </p:cNvPr>
          <p:cNvGrpSpPr/>
          <p:nvPr/>
        </p:nvGrpSpPr>
        <p:grpSpPr>
          <a:xfrm>
            <a:off x="8918795" y="2406118"/>
            <a:ext cx="2249280" cy="641880"/>
            <a:chOff x="3103600" y="2314160"/>
            <a:chExt cx="2249280" cy="641880"/>
          </a:xfrm>
          <a:solidFill>
            <a:schemeClr val="bg1"/>
          </a:solidFill>
        </p:grpSpPr>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AF699080-2D73-2DD9-3EC7-193F4D284C7A}"/>
                    </a:ext>
                  </a:extLst>
                </p14:cNvPr>
                <p14:cNvContentPartPr/>
                <p14:nvPr/>
              </p14:nvContentPartPr>
              <p14:xfrm>
                <a:off x="3103600" y="2443040"/>
                <a:ext cx="2249280" cy="513000"/>
              </p14:xfrm>
            </p:contentPart>
          </mc:Choice>
          <mc:Fallback xmlns="">
            <p:pic>
              <p:nvPicPr>
                <p:cNvPr id="29" name="Ink 28">
                  <a:extLst>
                    <a:ext uri="{FF2B5EF4-FFF2-40B4-BE49-F238E27FC236}">
                      <a16:creationId xmlns:a16="http://schemas.microsoft.com/office/drawing/2014/main" id="{AF699080-2D73-2DD9-3EC7-193F4D284C7A}"/>
                    </a:ext>
                  </a:extLst>
                </p:cNvPr>
                <p:cNvPicPr/>
                <p:nvPr/>
              </p:nvPicPr>
              <p:blipFill>
                <a:blip r:embed="rId4"/>
                <a:stretch>
                  <a:fillRect/>
                </a:stretch>
              </p:blipFill>
              <p:spPr>
                <a:xfrm>
                  <a:off x="3067600" y="2407040"/>
                  <a:ext cx="232092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C5FD2895-976F-49E6-E5AE-D7D5C34AB2A0}"/>
                    </a:ext>
                  </a:extLst>
                </p14:cNvPr>
                <p14:cNvContentPartPr/>
                <p14:nvPr/>
              </p14:nvContentPartPr>
              <p14:xfrm>
                <a:off x="4889200" y="2314160"/>
                <a:ext cx="180720" cy="297360"/>
              </p14:xfrm>
            </p:contentPart>
          </mc:Choice>
          <mc:Fallback xmlns="">
            <p:pic>
              <p:nvPicPr>
                <p:cNvPr id="30" name="Ink 29">
                  <a:extLst>
                    <a:ext uri="{FF2B5EF4-FFF2-40B4-BE49-F238E27FC236}">
                      <a16:creationId xmlns:a16="http://schemas.microsoft.com/office/drawing/2014/main" id="{C5FD2895-976F-49E6-E5AE-D7D5C34AB2A0}"/>
                    </a:ext>
                  </a:extLst>
                </p:cNvPr>
                <p:cNvPicPr/>
                <p:nvPr/>
              </p:nvPicPr>
              <p:blipFill>
                <a:blip r:embed="rId6"/>
                <a:stretch>
                  <a:fillRect/>
                </a:stretch>
              </p:blipFill>
              <p:spPr>
                <a:xfrm>
                  <a:off x="4853200" y="2278160"/>
                  <a:ext cx="252360" cy="369000"/>
                </a:xfrm>
                <a:prstGeom prst="rect">
                  <a:avLst/>
                </a:prstGeom>
              </p:spPr>
            </p:pic>
          </mc:Fallback>
        </mc:AlternateContent>
      </p:grpSp>
      <p:grpSp>
        <p:nvGrpSpPr>
          <p:cNvPr id="37" name="Group 36">
            <a:extLst>
              <a:ext uri="{FF2B5EF4-FFF2-40B4-BE49-F238E27FC236}">
                <a16:creationId xmlns:a16="http://schemas.microsoft.com/office/drawing/2014/main" id="{E8359F09-3529-8B81-52B0-055EF6F48F04}"/>
              </a:ext>
            </a:extLst>
          </p:cNvPr>
          <p:cNvGrpSpPr/>
          <p:nvPr/>
        </p:nvGrpSpPr>
        <p:grpSpPr>
          <a:xfrm>
            <a:off x="7125160" y="4624720"/>
            <a:ext cx="1155960" cy="1236600"/>
            <a:chOff x="7125160" y="4157360"/>
            <a:chExt cx="1155960" cy="1236600"/>
          </a:xfrm>
        </p:grpSpPr>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CEBCB76E-BCE2-2C61-1258-62375B6B4682}"/>
                    </a:ext>
                  </a:extLst>
                </p14:cNvPr>
                <p14:cNvContentPartPr/>
                <p14:nvPr/>
              </p14:nvContentPartPr>
              <p14:xfrm>
                <a:off x="7125160" y="4313960"/>
                <a:ext cx="1155960" cy="1080000"/>
              </p14:xfrm>
            </p:contentPart>
          </mc:Choice>
          <mc:Fallback xmlns="">
            <p:pic>
              <p:nvPicPr>
                <p:cNvPr id="34" name="Ink 33">
                  <a:extLst>
                    <a:ext uri="{FF2B5EF4-FFF2-40B4-BE49-F238E27FC236}">
                      <a16:creationId xmlns:a16="http://schemas.microsoft.com/office/drawing/2014/main" id="{CEBCB76E-BCE2-2C61-1258-62375B6B4682}"/>
                    </a:ext>
                  </a:extLst>
                </p:cNvPr>
                <p:cNvPicPr/>
                <p:nvPr/>
              </p:nvPicPr>
              <p:blipFill>
                <a:blip r:embed="rId11"/>
                <a:stretch>
                  <a:fillRect/>
                </a:stretch>
              </p:blipFill>
              <p:spPr>
                <a:xfrm>
                  <a:off x="7089171" y="4277960"/>
                  <a:ext cx="1227578" cy="115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DE160DAD-B45E-4CE6-0BA1-CE792669B89F}"/>
                    </a:ext>
                  </a:extLst>
                </p14:cNvPr>
                <p14:cNvContentPartPr/>
                <p14:nvPr/>
              </p14:nvContentPartPr>
              <p14:xfrm>
                <a:off x="7664800" y="4157360"/>
                <a:ext cx="232200" cy="313560"/>
              </p14:xfrm>
            </p:contentPart>
          </mc:Choice>
          <mc:Fallback xmlns="">
            <p:pic>
              <p:nvPicPr>
                <p:cNvPr id="36" name="Ink 35">
                  <a:extLst>
                    <a:ext uri="{FF2B5EF4-FFF2-40B4-BE49-F238E27FC236}">
                      <a16:creationId xmlns:a16="http://schemas.microsoft.com/office/drawing/2014/main" id="{DE160DAD-B45E-4CE6-0BA1-CE792669B89F}"/>
                    </a:ext>
                  </a:extLst>
                </p:cNvPr>
                <p:cNvPicPr/>
                <p:nvPr/>
              </p:nvPicPr>
              <p:blipFill>
                <a:blip r:embed="rId13"/>
                <a:stretch>
                  <a:fillRect/>
                </a:stretch>
              </p:blipFill>
              <p:spPr>
                <a:xfrm>
                  <a:off x="7628800" y="4121319"/>
                  <a:ext cx="303840" cy="385282"/>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4" name="Ink 3">
                <a:extLst>
                  <a:ext uri="{FF2B5EF4-FFF2-40B4-BE49-F238E27FC236}">
                    <a16:creationId xmlns:a16="http://schemas.microsoft.com/office/drawing/2014/main" id="{D0696524-466E-1B48-C69B-44675BF3A724}"/>
                  </a:ext>
                </a:extLst>
              </p14:cNvPr>
              <p14:cNvContentPartPr/>
              <p14:nvPr/>
            </p14:nvContentPartPr>
            <p14:xfrm>
              <a:off x="2434680" y="3670992"/>
              <a:ext cx="6966000" cy="2981520"/>
            </p14:xfrm>
          </p:contentPart>
        </mc:Choice>
        <mc:Fallback xmlns="">
          <p:pic>
            <p:nvPicPr>
              <p:cNvPr id="4" name="Ink 3">
                <a:extLst>
                  <a:ext uri="{FF2B5EF4-FFF2-40B4-BE49-F238E27FC236}">
                    <a16:creationId xmlns:a16="http://schemas.microsoft.com/office/drawing/2014/main" id="{D0696524-466E-1B48-C69B-44675BF3A724}"/>
                  </a:ext>
                </a:extLst>
              </p:cNvPr>
              <p:cNvPicPr/>
              <p:nvPr/>
            </p:nvPicPr>
            <p:blipFill>
              <a:blip r:embed="rId15"/>
              <a:stretch>
                <a:fillRect/>
              </a:stretch>
            </p:blipFill>
            <p:spPr>
              <a:xfrm>
                <a:off x="2398680" y="3634992"/>
                <a:ext cx="7037640" cy="3053160"/>
              </a:xfrm>
              <a:prstGeom prst="rect">
                <a:avLst/>
              </a:prstGeom>
            </p:spPr>
          </p:pic>
        </mc:Fallback>
      </mc:AlternateContent>
    </p:spTree>
    <p:extLst>
      <p:ext uri="{BB962C8B-B14F-4D97-AF65-F5344CB8AC3E}">
        <p14:creationId xmlns:p14="http://schemas.microsoft.com/office/powerpoint/2010/main" val="30286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strVal val="#ppt_w*0.70"/>
                                          </p:val>
                                        </p:tav>
                                        <p:tav tm="100000">
                                          <p:val>
                                            <p:strVal val="#ppt_w"/>
                                          </p:val>
                                        </p:tav>
                                      </p:tavLst>
                                    </p:anim>
                                    <p:anim calcmode="lin" valueType="num">
                                      <p:cBhvr>
                                        <p:cTn id="20" dur="1000" fill="hold"/>
                                        <p:tgtEl>
                                          <p:spTgt spid="23"/>
                                        </p:tgtEl>
                                        <p:attrNameLst>
                                          <p:attrName>ppt_h</p:attrName>
                                        </p:attrNameLst>
                                      </p:cBhvr>
                                      <p:tavLst>
                                        <p:tav tm="0">
                                          <p:val>
                                            <p:strVal val="#ppt_h"/>
                                          </p:val>
                                        </p:tav>
                                        <p:tav tm="100000">
                                          <p:val>
                                            <p:strVal val="#ppt_h"/>
                                          </p:val>
                                        </p:tav>
                                      </p:tavLst>
                                    </p:anim>
                                    <p:animEffect transition="in" filter="fade">
                                      <p:cBhvr>
                                        <p:cTn id="21" dur="10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1000" fill="hold"/>
                                        <p:tgtEl>
                                          <p:spTgt spid="28"/>
                                        </p:tgtEl>
                                        <p:attrNameLst>
                                          <p:attrName>ppt_w</p:attrName>
                                        </p:attrNameLst>
                                      </p:cBhvr>
                                      <p:tavLst>
                                        <p:tav tm="0">
                                          <p:val>
                                            <p:strVal val="#ppt_w*0.70"/>
                                          </p:val>
                                        </p:tav>
                                        <p:tav tm="100000">
                                          <p:val>
                                            <p:strVal val="#ppt_w"/>
                                          </p:val>
                                        </p:tav>
                                      </p:tavLst>
                                    </p:anim>
                                    <p:anim calcmode="lin" valueType="num">
                                      <p:cBhvr>
                                        <p:cTn id="39" dur="1000" fill="hold"/>
                                        <p:tgtEl>
                                          <p:spTgt spid="28"/>
                                        </p:tgtEl>
                                        <p:attrNameLst>
                                          <p:attrName>ppt_h</p:attrName>
                                        </p:attrNameLst>
                                      </p:cBhvr>
                                      <p:tavLst>
                                        <p:tav tm="0">
                                          <p:val>
                                            <p:strVal val="#ppt_h"/>
                                          </p:val>
                                        </p:tav>
                                        <p:tav tm="100000">
                                          <p:val>
                                            <p:strVal val="#ppt_h"/>
                                          </p:val>
                                        </p:tav>
                                      </p:tavLst>
                                    </p:anim>
                                    <p:animEffect transition="in" filter="fade">
                                      <p:cBhvr>
                                        <p:cTn id="40" dur="10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1000" fill="hold"/>
                                        <p:tgtEl>
                                          <p:spTgt spid="37"/>
                                        </p:tgtEl>
                                        <p:attrNameLst>
                                          <p:attrName>ppt_w</p:attrName>
                                        </p:attrNameLst>
                                      </p:cBhvr>
                                      <p:tavLst>
                                        <p:tav tm="0">
                                          <p:val>
                                            <p:strVal val="#ppt_w*0.70"/>
                                          </p:val>
                                        </p:tav>
                                        <p:tav tm="100000">
                                          <p:val>
                                            <p:strVal val="#ppt_w"/>
                                          </p:val>
                                        </p:tav>
                                      </p:tavLst>
                                    </p:anim>
                                    <p:anim calcmode="lin" valueType="num">
                                      <p:cBhvr>
                                        <p:cTn id="62" dur="1000" fill="hold"/>
                                        <p:tgtEl>
                                          <p:spTgt spid="37"/>
                                        </p:tgtEl>
                                        <p:attrNameLst>
                                          <p:attrName>ppt_h</p:attrName>
                                        </p:attrNameLst>
                                      </p:cBhvr>
                                      <p:tavLst>
                                        <p:tav tm="0">
                                          <p:val>
                                            <p:strVal val="#ppt_h"/>
                                          </p:val>
                                        </p:tav>
                                        <p:tav tm="100000">
                                          <p:val>
                                            <p:strVal val="#ppt_h"/>
                                          </p:val>
                                        </p:tav>
                                      </p:tavLst>
                                    </p:anim>
                                    <p:animEffect transition="in" filter="fade">
                                      <p:cBhvr>
                                        <p:cTn id="63" dur="10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63" presetClass="entr" presetSubtype="0" repeatCount="200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anim calcmode="lin" valueType="num">
                                      <p:cBhvr>
                                        <p:cTn id="68" dur="3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6" grpId="0" uiExpand="1" build="p"/>
      <p:bldP spid="27"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7D4C2-6D53-AE42-ADD4-7B7F19B9E3F1}"/>
            </a:ext>
          </a:extLst>
        </p:cNvPr>
        <p:cNvGrpSpPr/>
        <p:nvPr/>
      </p:nvGrpSpPr>
      <p:grpSpPr>
        <a:xfrm>
          <a:off x="0" y="0"/>
          <a:ext cx="0" cy="0"/>
          <a:chOff x="0" y="0"/>
          <a:chExt cx="0" cy="0"/>
        </a:xfrm>
      </p:grpSpPr>
      <p:pic>
        <p:nvPicPr>
          <p:cNvPr id="3074" name="Picture 2" descr="The Function of mRNA | VWR">
            <a:extLst>
              <a:ext uri="{FF2B5EF4-FFF2-40B4-BE49-F238E27FC236}">
                <a16:creationId xmlns:a16="http://schemas.microsoft.com/office/drawing/2014/main" id="{4A29BDCA-3FF8-5587-E0D2-0799EAB36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04" y="2623695"/>
            <a:ext cx="4102872" cy="3137063"/>
          </a:xfrm>
          <a:prstGeom prst="rect">
            <a:avLst/>
          </a:prstGeom>
          <a:noFill/>
          <a:extLst>
            <a:ext uri="{909E8E84-426E-40DD-AFC4-6F175D3DCCD1}">
              <a14:hiddenFill xmlns:a14="http://schemas.microsoft.com/office/drawing/2010/main">
                <a:solidFill>
                  <a:srgbClr val="FFFFFF"/>
                </a:solidFill>
              </a14:hiddenFill>
            </a:ext>
          </a:extLst>
        </p:spPr>
      </p:pic>
      <p:sp>
        <p:nvSpPr>
          <p:cNvPr id="2" name="Tittel 1">
            <a:extLst>
              <a:ext uri="{FF2B5EF4-FFF2-40B4-BE49-F238E27FC236}">
                <a16:creationId xmlns:a16="http://schemas.microsoft.com/office/drawing/2014/main" id="{555C80E1-C6D0-E137-D680-574C806FFC1A}"/>
              </a:ext>
            </a:extLst>
          </p:cNvPr>
          <p:cNvSpPr>
            <a:spLocks noGrp="1"/>
          </p:cNvSpPr>
          <p:nvPr>
            <p:ph type="title"/>
          </p:nvPr>
        </p:nvSpPr>
        <p:spPr>
          <a:xfrm>
            <a:off x="614404" y="1563466"/>
            <a:ext cx="10801349" cy="556707"/>
          </a:xfrm>
        </p:spPr>
        <p:txBody>
          <a:bodyPr>
            <a:noAutofit/>
          </a:bodyPr>
          <a:lstStyle/>
          <a:p>
            <a:r>
              <a:rPr lang="nb-NO" sz="3600"/>
              <a:t>Hvorfor kalles dette </a:t>
            </a:r>
            <a:r>
              <a:rPr lang="nb-NO" sz="3600" b="1" i="1"/>
              <a:t>genetisk</a:t>
            </a:r>
            <a:r>
              <a:rPr lang="nb-NO" sz="3600"/>
              <a:t> algoritme?</a:t>
            </a:r>
            <a:br>
              <a:rPr lang="nb-NO" sz="3600"/>
            </a:br>
            <a:endParaRPr lang="nb-NO" sz="3600"/>
          </a:p>
        </p:txBody>
      </p:sp>
      <p:sp>
        <p:nvSpPr>
          <p:cNvPr id="5" name="Plassholder for dato 4">
            <a:extLst>
              <a:ext uri="{FF2B5EF4-FFF2-40B4-BE49-F238E27FC236}">
                <a16:creationId xmlns:a16="http://schemas.microsoft.com/office/drawing/2014/main" id="{61886801-CA87-9071-8677-C36019D007B5}"/>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06661D6C-C1B5-B4CA-BF84-9EBC3B226EDA}"/>
              </a:ext>
            </a:extLst>
          </p:cNvPr>
          <p:cNvSpPr>
            <a:spLocks noGrp="1"/>
          </p:cNvSpPr>
          <p:nvPr>
            <p:ph type="sldNum" sz="quarter" idx="12"/>
          </p:nvPr>
        </p:nvSpPr>
        <p:spPr/>
        <p:txBody>
          <a:bodyPr/>
          <a:lstStyle/>
          <a:p>
            <a:fld id="{8ACEFDFC-287E-0A4D-81A7-6CC8C070690D}" type="slidenum">
              <a:rPr lang="nb-NO" smtClean="0"/>
              <a:t>117</a:t>
            </a:fld>
            <a:endParaRPr lang="nb-NO"/>
          </a:p>
        </p:txBody>
      </p:sp>
      <p:sp>
        <p:nvSpPr>
          <p:cNvPr id="7" name="Plassholder for innhold 2">
            <a:extLst>
              <a:ext uri="{FF2B5EF4-FFF2-40B4-BE49-F238E27FC236}">
                <a16:creationId xmlns:a16="http://schemas.microsoft.com/office/drawing/2014/main" id="{F60D5846-CFC6-24B3-817E-BFF27F28554B}"/>
              </a:ext>
            </a:extLst>
          </p:cNvPr>
          <p:cNvSpPr>
            <a:spLocks noGrp="1"/>
          </p:cNvSpPr>
          <p:nvPr>
            <p:ph sz="half" idx="1"/>
          </p:nvPr>
        </p:nvSpPr>
        <p:spPr>
          <a:xfrm>
            <a:off x="5579597" y="2871222"/>
            <a:ext cx="6612402" cy="2889536"/>
          </a:xfrm>
        </p:spPr>
        <p:txBody>
          <a:bodyPr/>
          <a:lstStyle/>
          <a:p>
            <a:r>
              <a:rPr lang="nb-NO" sz="3200"/>
              <a:t>Gen = </a:t>
            </a:r>
            <a:r>
              <a:rPr lang="nb-NO" sz="3200" b="1"/>
              <a:t>oppskrift</a:t>
            </a:r>
          </a:p>
          <a:p>
            <a:r>
              <a:rPr lang="nb-NO" sz="3200"/>
              <a:t>Reproduksjon -&gt; </a:t>
            </a:r>
            <a:r>
              <a:rPr lang="nb-NO" sz="3200" b="1"/>
              <a:t>tilfeldig</a:t>
            </a:r>
            <a:r>
              <a:rPr lang="nb-NO" sz="3200"/>
              <a:t>heter</a:t>
            </a:r>
          </a:p>
          <a:p>
            <a:r>
              <a:rPr lang="nb-NO" sz="3200"/>
              <a:t>Naturlig seleksjon </a:t>
            </a:r>
            <a:r>
              <a:rPr lang="nb-NO" sz="3200" b="1"/>
              <a:t>evaluerer</a:t>
            </a:r>
          </a:p>
        </p:txBody>
      </p:sp>
      <p:sp>
        <p:nvSpPr>
          <p:cNvPr id="3" name="Tittel 1">
            <a:extLst>
              <a:ext uri="{FF2B5EF4-FFF2-40B4-BE49-F238E27FC236}">
                <a16:creationId xmlns:a16="http://schemas.microsoft.com/office/drawing/2014/main" id="{4743361B-39B0-5CD8-74F6-21A871C7F8BC}"/>
              </a:ext>
            </a:extLst>
          </p:cNvPr>
          <p:cNvSpPr txBox="1">
            <a:spLocks/>
          </p:cNvSpPr>
          <p:nvPr/>
        </p:nvSpPr>
        <p:spPr>
          <a:xfrm>
            <a:off x="614403" y="612965"/>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Tilfeldig endring, med hukommelse</a:t>
            </a:r>
          </a:p>
        </p:txBody>
      </p:sp>
    </p:spTree>
    <p:extLst>
      <p:ext uri="{BB962C8B-B14F-4D97-AF65-F5344CB8AC3E}">
        <p14:creationId xmlns:p14="http://schemas.microsoft.com/office/powerpoint/2010/main" val="237154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C5739E1-3E4C-1480-62A3-2143FF02A4CD}"/>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Slide Number Placeholder 5">
            <a:extLst>
              <a:ext uri="{FF2B5EF4-FFF2-40B4-BE49-F238E27FC236}">
                <a16:creationId xmlns:a16="http://schemas.microsoft.com/office/drawing/2014/main" id="{89AD96D5-C362-59E0-913B-43D402E3038F}"/>
              </a:ext>
            </a:extLst>
          </p:cNvPr>
          <p:cNvSpPr>
            <a:spLocks noGrp="1"/>
          </p:cNvSpPr>
          <p:nvPr>
            <p:ph type="sldNum" sz="quarter" idx="12"/>
          </p:nvPr>
        </p:nvSpPr>
        <p:spPr/>
        <p:txBody>
          <a:bodyPr/>
          <a:lstStyle/>
          <a:p>
            <a:fld id="{8ACEFDFC-287E-0A4D-81A7-6CC8C070690D}" type="slidenum">
              <a:rPr lang="nb-NO" smtClean="0"/>
              <a:t>118</a:t>
            </a:fld>
            <a:endParaRPr lang="nb-NO"/>
          </a:p>
        </p:txBody>
      </p:sp>
      <p:sp>
        <p:nvSpPr>
          <p:cNvPr id="7" name="Tittel 1">
            <a:extLst>
              <a:ext uri="{FF2B5EF4-FFF2-40B4-BE49-F238E27FC236}">
                <a16:creationId xmlns:a16="http://schemas.microsoft.com/office/drawing/2014/main" id="{AF52FD75-D0AA-73ED-32C6-07EB70C107CC}"/>
              </a:ext>
            </a:extLst>
          </p:cNvPr>
          <p:cNvSpPr>
            <a:spLocks noGrp="1"/>
          </p:cNvSpPr>
          <p:nvPr>
            <p:ph type="title"/>
          </p:nvPr>
        </p:nvSpPr>
        <p:spPr>
          <a:xfrm>
            <a:off x="695324" y="326760"/>
            <a:ext cx="10801349" cy="556707"/>
          </a:xfrm>
        </p:spPr>
        <p:txBody>
          <a:bodyPr>
            <a:noAutofit/>
          </a:bodyPr>
          <a:lstStyle/>
          <a:p>
            <a:r>
              <a:rPr lang="nb-NO" sz="3600"/>
              <a:t>Et eksempel, </a:t>
            </a:r>
            <a:r>
              <a:rPr lang="nb-NO" sz="3600" err="1"/>
              <a:t>plz</a:t>
            </a:r>
            <a:br>
              <a:rPr lang="nb-NO" sz="3600"/>
            </a:br>
            <a:endParaRPr lang="nb-NO" sz="3600"/>
          </a:p>
        </p:txBody>
      </p:sp>
      <p:sp>
        <p:nvSpPr>
          <p:cNvPr id="9" name="Tittel 1">
            <a:extLst>
              <a:ext uri="{FF2B5EF4-FFF2-40B4-BE49-F238E27FC236}">
                <a16:creationId xmlns:a16="http://schemas.microsoft.com/office/drawing/2014/main" id="{DE732106-6D3F-6D88-82E3-3FAA2F30F337}"/>
              </a:ext>
            </a:extLst>
          </p:cNvPr>
          <p:cNvSpPr txBox="1">
            <a:spLocks/>
          </p:cNvSpPr>
          <p:nvPr/>
        </p:nvSpPr>
        <p:spPr>
          <a:xfrm>
            <a:off x="695324" y="1859436"/>
            <a:ext cx="4233292"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a:t>
            </a:r>
          </a:p>
        </p:txBody>
      </p:sp>
      <p:sp>
        <p:nvSpPr>
          <p:cNvPr id="10" name="Tittel 1">
            <a:extLst>
              <a:ext uri="{FF2B5EF4-FFF2-40B4-BE49-F238E27FC236}">
                <a16:creationId xmlns:a16="http://schemas.microsoft.com/office/drawing/2014/main" id="{6AD6BCAC-1D10-9E89-43CA-396031593B85}"/>
              </a:ext>
            </a:extLst>
          </p:cNvPr>
          <p:cNvSpPr txBox="1">
            <a:spLocks/>
          </p:cNvSpPr>
          <p:nvPr/>
        </p:nvSpPr>
        <p:spPr>
          <a:xfrm>
            <a:off x="695324" y="2907792"/>
            <a:ext cx="4233292" cy="627732"/>
          </a:xfrm>
          <a:prstGeom prst="rect">
            <a:avLst/>
          </a:prstGeom>
          <a:solidFill>
            <a:schemeClr val="bg1"/>
          </a:solidFill>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 </a:t>
            </a:r>
          </a:p>
        </p:txBody>
      </p:sp>
      <p:sp>
        <p:nvSpPr>
          <p:cNvPr id="11" name="Tittel 1">
            <a:extLst>
              <a:ext uri="{FF2B5EF4-FFF2-40B4-BE49-F238E27FC236}">
                <a16:creationId xmlns:a16="http://schemas.microsoft.com/office/drawing/2014/main" id="{F8203263-994A-395C-9033-826E5A42CEC4}"/>
              </a:ext>
            </a:extLst>
          </p:cNvPr>
          <p:cNvSpPr txBox="1">
            <a:spLocks/>
          </p:cNvSpPr>
          <p:nvPr/>
        </p:nvSpPr>
        <p:spPr>
          <a:xfrm>
            <a:off x="695324" y="4038444"/>
            <a:ext cx="4233292"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a:t>
            </a:r>
          </a:p>
        </p:txBody>
      </p:sp>
      <p:sp>
        <p:nvSpPr>
          <p:cNvPr id="12" name="Tittel 1">
            <a:extLst>
              <a:ext uri="{FF2B5EF4-FFF2-40B4-BE49-F238E27FC236}">
                <a16:creationId xmlns:a16="http://schemas.microsoft.com/office/drawing/2014/main" id="{E97D7089-C986-B275-2CDD-F90EB45DE10E}"/>
              </a:ext>
            </a:extLst>
          </p:cNvPr>
          <p:cNvSpPr txBox="1">
            <a:spLocks/>
          </p:cNvSpPr>
          <p:nvPr/>
        </p:nvSpPr>
        <p:spPr>
          <a:xfrm>
            <a:off x="1385252" y="5095944"/>
            <a:ext cx="639700"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a:t>
            </a:r>
          </a:p>
        </p:txBody>
      </p:sp>
      <p:grpSp>
        <p:nvGrpSpPr>
          <p:cNvPr id="20" name="Group 19">
            <a:extLst>
              <a:ext uri="{FF2B5EF4-FFF2-40B4-BE49-F238E27FC236}">
                <a16:creationId xmlns:a16="http://schemas.microsoft.com/office/drawing/2014/main" id="{BC8DADA6-7AF0-D7BB-1B05-F1BA6CA26CD3}"/>
              </a:ext>
            </a:extLst>
          </p:cNvPr>
          <p:cNvGrpSpPr/>
          <p:nvPr/>
        </p:nvGrpSpPr>
        <p:grpSpPr>
          <a:xfrm>
            <a:off x="850392" y="2377557"/>
            <a:ext cx="3759708" cy="493659"/>
            <a:chOff x="850392" y="2377557"/>
            <a:chExt cx="3759708" cy="493659"/>
          </a:xfrm>
        </p:grpSpPr>
        <p:sp>
          <p:nvSpPr>
            <p:cNvPr id="14" name="Down Arrow 13">
              <a:extLst>
                <a:ext uri="{FF2B5EF4-FFF2-40B4-BE49-F238E27FC236}">
                  <a16:creationId xmlns:a16="http://schemas.microsoft.com/office/drawing/2014/main" id="{8C6B875D-64F8-3B99-13D0-7F9760DAEEAE}"/>
                </a:ext>
              </a:extLst>
            </p:cNvPr>
            <p:cNvSpPr/>
            <p:nvPr/>
          </p:nvSpPr>
          <p:spPr>
            <a:xfrm>
              <a:off x="85039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1F26D162-8C0D-E03D-65A6-5CAD732F68B6}"/>
                </a:ext>
              </a:extLst>
            </p:cNvPr>
            <p:cNvSpPr/>
            <p:nvPr/>
          </p:nvSpPr>
          <p:spPr>
            <a:xfrm>
              <a:off x="1560576"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EB691AA3-5173-6886-6B44-888939D70AD0}"/>
                </a:ext>
              </a:extLst>
            </p:cNvPr>
            <p:cNvSpPr/>
            <p:nvPr/>
          </p:nvSpPr>
          <p:spPr>
            <a:xfrm>
              <a:off x="2270760"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ED62E4DE-F9B0-393B-FB80-6C0F3A120464}"/>
                </a:ext>
              </a:extLst>
            </p:cNvPr>
            <p:cNvSpPr/>
            <p:nvPr/>
          </p:nvSpPr>
          <p:spPr>
            <a:xfrm>
              <a:off x="2951988"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AAF3B906-D13A-5ED9-AFB5-B3F6F16AF7C1}"/>
                </a:ext>
              </a:extLst>
            </p:cNvPr>
            <p:cNvSpPr/>
            <p:nvPr/>
          </p:nvSpPr>
          <p:spPr>
            <a:xfrm>
              <a:off x="366217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45D77CFE-195C-05C0-1A2A-0A4A7B247C60}"/>
                </a:ext>
              </a:extLst>
            </p:cNvPr>
            <p:cNvSpPr/>
            <p:nvPr/>
          </p:nvSpPr>
          <p:spPr>
            <a:xfrm>
              <a:off x="4372356"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A2CF86C-A9C1-3729-1726-D618DC631CDE}"/>
              </a:ext>
            </a:extLst>
          </p:cNvPr>
          <p:cNvGrpSpPr/>
          <p:nvPr/>
        </p:nvGrpSpPr>
        <p:grpSpPr>
          <a:xfrm>
            <a:off x="850392" y="3419622"/>
            <a:ext cx="3759708" cy="493659"/>
            <a:chOff x="850392" y="2377557"/>
            <a:chExt cx="3759708" cy="493659"/>
          </a:xfrm>
        </p:grpSpPr>
        <p:sp>
          <p:nvSpPr>
            <p:cNvPr id="22" name="Down Arrow 21">
              <a:extLst>
                <a:ext uri="{FF2B5EF4-FFF2-40B4-BE49-F238E27FC236}">
                  <a16:creationId xmlns:a16="http://schemas.microsoft.com/office/drawing/2014/main" id="{859DEDCB-D5DB-2639-EF52-3D6D272399CB}"/>
                </a:ext>
              </a:extLst>
            </p:cNvPr>
            <p:cNvSpPr/>
            <p:nvPr/>
          </p:nvSpPr>
          <p:spPr>
            <a:xfrm>
              <a:off x="85039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82B7D3A6-D580-38D0-BB13-1F15573A7E44}"/>
                </a:ext>
              </a:extLst>
            </p:cNvPr>
            <p:cNvSpPr/>
            <p:nvPr/>
          </p:nvSpPr>
          <p:spPr>
            <a:xfrm>
              <a:off x="1560576"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B6788F74-BF38-40BF-60C4-E1CF9099EF11}"/>
                </a:ext>
              </a:extLst>
            </p:cNvPr>
            <p:cNvSpPr/>
            <p:nvPr/>
          </p:nvSpPr>
          <p:spPr>
            <a:xfrm>
              <a:off x="2270760"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459C6EA6-A25B-12AC-2A4E-05A5B68FC9FB}"/>
                </a:ext>
              </a:extLst>
            </p:cNvPr>
            <p:cNvSpPr/>
            <p:nvPr/>
          </p:nvSpPr>
          <p:spPr>
            <a:xfrm>
              <a:off x="2951988"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9452B44F-E4DD-3931-9515-715AAE5E1320}"/>
                </a:ext>
              </a:extLst>
            </p:cNvPr>
            <p:cNvSpPr/>
            <p:nvPr/>
          </p:nvSpPr>
          <p:spPr>
            <a:xfrm>
              <a:off x="366217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91807F1C-3B6A-4F64-4E1B-61FE91DC7C8A}"/>
                </a:ext>
              </a:extLst>
            </p:cNvPr>
            <p:cNvSpPr/>
            <p:nvPr/>
          </p:nvSpPr>
          <p:spPr>
            <a:xfrm>
              <a:off x="4372356"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Down Arrow 28">
            <a:extLst>
              <a:ext uri="{FF2B5EF4-FFF2-40B4-BE49-F238E27FC236}">
                <a16:creationId xmlns:a16="http://schemas.microsoft.com/office/drawing/2014/main" id="{49742AAD-5795-B92D-0442-CEF9483AAD37}"/>
              </a:ext>
            </a:extLst>
          </p:cNvPr>
          <p:cNvSpPr/>
          <p:nvPr/>
        </p:nvSpPr>
        <p:spPr>
          <a:xfrm>
            <a:off x="1560576" y="4620690"/>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tel 1">
            <a:extLst>
              <a:ext uri="{FF2B5EF4-FFF2-40B4-BE49-F238E27FC236}">
                <a16:creationId xmlns:a16="http://schemas.microsoft.com/office/drawing/2014/main" id="{35950C3A-08D0-C69C-9AC1-66C6C287DF37}"/>
              </a:ext>
            </a:extLst>
          </p:cNvPr>
          <p:cNvSpPr txBox="1">
            <a:spLocks/>
          </p:cNvSpPr>
          <p:nvPr/>
        </p:nvSpPr>
        <p:spPr>
          <a:xfrm>
            <a:off x="7403972" y="1773959"/>
            <a:ext cx="4233292"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a:t>
            </a:r>
          </a:p>
        </p:txBody>
      </p:sp>
      <p:sp>
        <p:nvSpPr>
          <p:cNvPr id="36" name="Tittel 1">
            <a:extLst>
              <a:ext uri="{FF2B5EF4-FFF2-40B4-BE49-F238E27FC236}">
                <a16:creationId xmlns:a16="http://schemas.microsoft.com/office/drawing/2014/main" id="{B4D32B4D-E5B0-4BEB-3732-EE11BA7B4A49}"/>
              </a:ext>
            </a:extLst>
          </p:cNvPr>
          <p:cNvSpPr txBox="1">
            <a:spLocks/>
          </p:cNvSpPr>
          <p:nvPr/>
        </p:nvSpPr>
        <p:spPr>
          <a:xfrm>
            <a:off x="7403972" y="2822315"/>
            <a:ext cx="4233292" cy="627732"/>
          </a:xfrm>
          <a:prstGeom prst="rect">
            <a:avLst/>
          </a:prstGeom>
          <a:solidFill>
            <a:schemeClr val="bg1"/>
          </a:solidFill>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 </a:t>
            </a:r>
          </a:p>
        </p:txBody>
      </p:sp>
      <p:sp>
        <p:nvSpPr>
          <p:cNvPr id="37" name="Tittel 1">
            <a:extLst>
              <a:ext uri="{FF2B5EF4-FFF2-40B4-BE49-F238E27FC236}">
                <a16:creationId xmlns:a16="http://schemas.microsoft.com/office/drawing/2014/main" id="{B2FC7315-8AAF-C835-D2FD-DCF13B9C713C}"/>
              </a:ext>
            </a:extLst>
          </p:cNvPr>
          <p:cNvSpPr txBox="1">
            <a:spLocks/>
          </p:cNvSpPr>
          <p:nvPr/>
        </p:nvSpPr>
        <p:spPr>
          <a:xfrm>
            <a:off x="7403972" y="3952967"/>
            <a:ext cx="4233292"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a:t>
            </a:r>
          </a:p>
        </p:txBody>
      </p:sp>
      <p:grpSp>
        <p:nvGrpSpPr>
          <p:cNvPr id="39" name="Group 38">
            <a:extLst>
              <a:ext uri="{FF2B5EF4-FFF2-40B4-BE49-F238E27FC236}">
                <a16:creationId xmlns:a16="http://schemas.microsoft.com/office/drawing/2014/main" id="{D048729C-043D-C55A-48F8-EADA993C86B6}"/>
              </a:ext>
            </a:extLst>
          </p:cNvPr>
          <p:cNvGrpSpPr/>
          <p:nvPr/>
        </p:nvGrpSpPr>
        <p:grpSpPr>
          <a:xfrm>
            <a:off x="7559040" y="2292080"/>
            <a:ext cx="3759708" cy="493659"/>
            <a:chOff x="850392" y="2377557"/>
            <a:chExt cx="3759708" cy="493659"/>
          </a:xfrm>
        </p:grpSpPr>
        <p:sp>
          <p:nvSpPr>
            <p:cNvPr id="40" name="Down Arrow 39">
              <a:extLst>
                <a:ext uri="{FF2B5EF4-FFF2-40B4-BE49-F238E27FC236}">
                  <a16:creationId xmlns:a16="http://schemas.microsoft.com/office/drawing/2014/main" id="{F236823B-5898-3D7D-35B2-186C5A420532}"/>
                </a:ext>
              </a:extLst>
            </p:cNvPr>
            <p:cNvSpPr/>
            <p:nvPr/>
          </p:nvSpPr>
          <p:spPr>
            <a:xfrm>
              <a:off x="85039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a:extLst>
                <a:ext uri="{FF2B5EF4-FFF2-40B4-BE49-F238E27FC236}">
                  <a16:creationId xmlns:a16="http://schemas.microsoft.com/office/drawing/2014/main" id="{76B852A8-F8E3-0F4E-F2CE-0D6A26563FD2}"/>
                </a:ext>
              </a:extLst>
            </p:cNvPr>
            <p:cNvSpPr/>
            <p:nvPr/>
          </p:nvSpPr>
          <p:spPr>
            <a:xfrm>
              <a:off x="1560576"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a:extLst>
                <a:ext uri="{FF2B5EF4-FFF2-40B4-BE49-F238E27FC236}">
                  <a16:creationId xmlns:a16="http://schemas.microsoft.com/office/drawing/2014/main" id="{70D6361D-AB44-E1F4-3FE6-36F35E761239}"/>
                </a:ext>
              </a:extLst>
            </p:cNvPr>
            <p:cNvSpPr/>
            <p:nvPr/>
          </p:nvSpPr>
          <p:spPr>
            <a:xfrm>
              <a:off x="2270760"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a:extLst>
                <a:ext uri="{FF2B5EF4-FFF2-40B4-BE49-F238E27FC236}">
                  <a16:creationId xmlns:a16="http://schemas.microsoft.com/office/drawing/2014/main" id="{401DCC87-59E5-E1EC-4513-337C76BDC71C}"/>
                </a:ext>
              </a:extLst>
            </p:cNvPr>
            <p:cNvSpPr/>
            <p:nvPr/>
          </p:nvSpPr>
          <p:spPr>
            <a:xfrm>
              <a:off x="2951988"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a:extLst>
                <a:ext uri="{FF2B5EF4-FFF2-40B4-BE49-F238E27FC236}">
                  <a16:creationId xmlns:a16="http://schemas.microsoft.com/office/drawing/2014/main" id="{39CCF2D2-647E-B1C6-B6EA-E6202A5BE1EB}"/>
                </a:ext>
              </a:extLst>
            </p:cNvPr>
            <p:cNvSpPr/>
            <p:nvPr/>
          </p:nvSpPr>
          <p:spPr>
            <a:xfrm>
              <a:off x="366217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a:extLst>
                <a:ext uri="{FF2B5EF4-FFF2-40B4-BE49-F238E27FC236}">
                  <a16:creationId xmlns:a16="http://schemas.microsoft.com/office/drawing/2014/main" id="{BB206A95-4EDD-E09E-410D-DEC5D543E4DB}"/>
                </a:ext>
              </a:extLst>
            </p:cNvPr>
            <p:cNvSpPr/>
            <p:nvPr/>
          </p:nvSpPr>
          <p:spPr>
            <a:xfrm>
              <a:off x="4372356"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9C4EBEEA-8EE5-DA80-AE93-599953CB5F8A}"/>
              </a:ext>
            </a:extLst>
          </p:cNvPr>
          <p:cNvGrpSpPr/>
          <p:nvPr/>
        </p:nvGrpSpPr>
        <p:grpSpPr>
          <a:xfrm>
            <a:off x="7559040" y="3334145"/>
            <a:ext cx="3759708" cy="493659"/>
            <a:chOff x="850392" y="2377557"/>
            <a:chExt cx="3759708" cy="493659"/>
          </a:xfrm>
        </p:grpSpPr>
        <p:sp>
          <p:nvSpPr>
            <p:cNvPr id="47" name="Down Arrow 46">
              <a:extLst>
                <a:ext uri="{FF2B5EF4-FFF2-40B4-BE49-F238E27FC236}">
                  <a16:creationId xmlns:a16="http://schemas.microsoft.com/office/drawing/2014/main" id="{912F7809-E13C-4A9D-B59F-82CB1EAB4A57}"/>
                </a:ext>
              </a:extLst>
            </p:cNvPr>
            <p:cNvSpPr/>
            <p:nvPr/>
          </p:nvSpPr>
          <p:spPr>
            <a:xfrm>
              <a:off x="85039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34B40798-58EC-148D-D3DE-3BFC1F1B23A1}"/>
                </a:ext>
              </a:extLst>
            </p:cNvPr>
            <p:cNvSpPr/>
            <p:nvPr/>
          </p:nvSpPr>
          <p:spPr>
            <a:xfrm>
              <a:off x="1560576"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EBDFA445-26CE-7812-C498-70EA8EB5A0FF}"/>
                </a:ext>
              </a:extLst>
            </p:cNvPr>
            <p:cNvSpPr/>
            <p:nvPr/>
          </p:nvSpPr>
          <p:spPr>
            <a:xfrm>
              <a:off x="2270760"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own Arrow 49">
              <a:extLst>
                <a:ext uri="{FF2B5EF4-FFF2-40B4-BE49-F238E27FC236}">
                  <a16:creationId xmlns:a16="http://schemas.microsoft.com/office/drawing/2014/main" id="{B8C48CF5-2C9B-A020-0FDF-49E387C522E4}"/>
                </a:ext>
              </a:extLst>
            </p:cNvPr>
            <p:cNvSpPr/>
            <p:nvPr/>
          </p:nvSpPr>
          <p:spPr>
            <a:xfrm>
              <a:off x="2951988"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474CB003-3126-8A36-A607-D2950306C4AD}"/>
                </a:ext>
              </a:extLst>
            </p:cNvPr>
            <p:cNvSpPr/>
            <p:nvPr/>
          </p:nvSpPr>
          <p:spPr>
            <a:xfrm>
              <a:off x="366217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wn Arrow 51">
              <a:extLst>
                <a:ext uri="{FF2B5EF4-FFF2-40B4-BE49-F238E27FC236}">
                  <a16:creationId xmlns:a16="http://schemas.microsoft.com/office/drawing/2014/main" id="{205DE150-F849-129B-5975-873ED3F283DE}"/>
                </a:ext>
              </a:extLst>
            </p:cNvPr>
            <p:cNvSpPr/>
            <p:nvPr/>
          </p:nvSpPr>
          <p:spPr>
            <a:xfrm>
              <a:off x="4372356"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Down Arrow 52">
            <a:extLst>
              <a:ext uri="{FF2B5EF4-FFF2-40B4-BE49-F238E27FC236}">
                <a16:creationId xmlns:a16="http://schemas.microsoft.com/office/drawing/2014/main" id="{7D89F7A2-F1FF-AD07-4AE4-47993C63C3CC}"/>
              </a:ext>
            </a:extLst>
          </p:cNvPr>
          <p:cNvSpPr/>
          <p:nvPr/>
        </p:nvSpPr>
        <p:spPr>
          <a:xfrm>
            <a:off x="9000744" y="4524350"/>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ittel 1">
            <a:extLst>
              <a:ext uri="{FF2B5EF4-FFF2-40B4-BE49-F238E27FC236}">
                <a16:creationId xmlns:a16="http://schemas.microsoft.com/office/drawing/2014/main" id="{30BA1803-AEC9-C624-D144-7310D8D278C0}"/>
              </a:ext>
            </a:extLst>
          </p:cNvPr>
          <p:cNvSpPr txBox="1">
            <a:spLocks/>
          </p:cNvSpPr>
          <p:nvPr/>
        </p:nvSpPr>
        <p:spPr>
          <a:xfrm>
            <a:off x="695324" y="1304091"/>
            <a:ext cx="3794380" cy="36371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algn="ctr"/>
            <a:r>
              <a:rPr lang="nb-NO" sz="2400"/>
              <a:t>Generasjon 1</a:t>
            </a:r>
          </a:p>
        </p:txBody>
      </p:sp>
      <p:sp>
        <p:nvSpPr>
          <p:cNvPr id="55" name="Tittel 1">
            <a:extLst>
              <a:ext uri="{FF2B5EF4-FFF2-40B4-BE49-F238E27FC236}">
                <a16:creationId xmlns:a16="http://schemas.microsoft.com/office/drawing/2014/main" id="{30020C75-4805-F194-B790-0DE1A344E9ED}"/>
              </a:ext>
            </a:extLst>
          </p:cNvPr>
          <p:cNvSpPr txBox="1">
            <a:spLocks/>
          </p:cNvSpPr>
          <p:nvPr/>
        </p:nvSpPr>
        <p:spPr>
          <a:xfrm>
            <a:off x="7623428" y="1275194"/>
            <a:ext cx="3794380" cy="36371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algn="ctr"/>
            <a:r>
              <a:rPr lang="nb-NO" sz="2400"/>
              <a:t>Generasjon 2</a:t>
            </a:r>
          </a:p>
        </p:txBody>
      </p:sp>
      <p:sp>
        <p:nvSpPr>
          <p:cNvPr id="56" name="Tittel 1">
            <a:extLst>
              <a:ext uri="{FF2B5EF4-FFF2-40B4-BE49-F238E27FC236}">
                <a16:creationId xmlns:a16="http://schemas.microsoft.com/office/drawing/2014/main" id="{BA531FFA-F55B-4BC4-5A64-44DF7F1F54D3}"/>
              </a:ext>
            </a:extLst>
          </p:cNvPr>
          <p:cNvSpPr txBox="1">
            <a:spLocks/>
          </p:cNvSpPr>
          <p:nvPr/>
        </p:nvSpPr>
        <p:spPr>
          <a:xfrm>
            <a:off x="6069900" y="1773959"/>
            <a:ext cx="601410"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a:t>
            </a:r>
          </a:p>
        </p:txBody>
      </p:sp>
      <mc:AlternateContent xmlns:mc="http://schemas.openxmlformats.org/markup-compatibility/2006" xmlns:p14="http://schemas.microsoft.com/office/powerpoint/2010/main">
        <mc:Choice Requires="p14">
          <p:contentPart p14:bwMode="auto" r:id="rId3">
            <p14:nvContentPartPr>
              <p14:cNvPr id="60" name="Ink 59">
                <a:extLst>
                  <a:ext uri="{FF2B5EF4-FFF2-40B4-BE49-F238E27FC236}">
                    <a16:creationId xmlns:a16="http://schemas.microsoft.com/office/drawing/2014/main" id="{3BA561AA-5B66-2904-FE73-0DE802362BBE}"/>
                  </a:ext>
                </a:extLst>
              </p14:cNvPr>
              <p14:cNvContentPartPr/>
              <p14:nvPr/>
            </p14:nvContentPartPr>
            <p14:xfrm>
              <a:off x="2196720" y="2310912"/>
              <a:ext cx="4074840" cy="3060000"/>
            </p14:xfrm>
          </p:contentPart>
        </mc:Choice>
        <mc:Fallback xmlns="">
          <p:pic>
            <p:nvPicPr>
              <p:cNvPr id="60" name="Ink 59">
                <a:extLst>
                  <a:ext uri="{FF2B5EF4-FFF2-40B4-BE49-F238E27FC236}">
                    <a16:creationId xmlns:a16="http://schemas.microsoft.com/office/drawing/2014/main" id="{3BA561AA-5B66-2904-FE73-0DE802362BBE}"/>
                  </a:ext>
                </a:extLst>
              </p:cNvPr>
              <p:cNvPicPr/>
              <p:nvPr/>
            </p:nvPicPr>
            <p:blipFill>
              <a:blip r:embed="rId4"/>
              <a:stretch>
                <a:fillRect/>
              </a:stretch>
            </p:blipFill>
            <p:spPr>
              <a:xfrm>
                <a:off x="2160723" y="2274912"/>
                <a:ext cx="4146474" cy="3131640"/>
              </a:xfrm>
              <a:prstGeom prst="rect">
                <a:avLst/>
              </a:prstGeom>
            </p:spPr>
          </p:pic>
        </mc:Fallback>
      </mc:AlternateContent>
      <p:grpSp>
        <p:nvGrpSpPr>
          <p:cNvPr id="1024" name="Group 1023">
            <a:extLst>
              <a:ext uri="{FF2B5EF4-FFF2-40B4-BE49-F238E27FC236}">
                <a16:creationId xmlns:a16="http://schemas.microsoft.com/office/drawing/2014/main" id="{8B18452E-DA68-098A-CE6C-F9D52CBAEAAD}"/>
              </a:ext>
            </a:extLst>
          </p:cNvPr>
          <p:cNvGrpSpPr/>
          <p:nvPr/>
        </p:nvGrpSpPr>
        <p:grpSpPr>
          <a:xfrm>
            <a:off x="6747376" y="1975865"/>
            <a:ext cx="489090" cy="223920"/>
            <a:chOff x="6750360" y="1984392"/>
            <a:chExt cx="410040" cy="223920"/>
          </a:xfrm>
        </p:grpSpPr>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0FD2EA83-4707-50A1-CD04-5830C2408CD7}"/>
                    </a:ext>
                  </a:extLst>
                </p14:cNvPr>
                <p14:cNvContentPartPr/>
                <p14:nvPr/>
              </p14:nvContentPartPr>
              <p14:xfrm>
                <a:off x="6750360" y="2085912"/>
                <a:ext cx="361440" cy="4680"/>
              </p14:xfrm>
            </p:contentPart>
          </mc:Choice>
          <mc:Fallback xmlns="">
            <p:pic>
              <p:nvPicPr>
                <p:cNvPr id="61" name="Ink 60">
                  <a:extLst>
                    <a:ext uri="{FF2B5EF4-FFF2-40B4-BE49-F238E27FC236}">
                      <a16:creationId xmlns:a16="http://schemas.microsoft.com/office/drawing/2014/main" id="{0FD2EA83-4707-50A1-CD04-5830C2408CD7}"/>
                    </a:ext>
                  </a:extLst>
                </p:cNvPr>
                <p:cNvPicPr/>
                <p:nvPr/>
              </p:nvPicPr>
              <p:blipFill>
                <a:blip r:embed="rId6"/>
                <a:stretch>
                  <a:fillRect/>
                </a:stretch>
              </p:blipFill>
              <p:spPr>
                <a:xfrm>
                  <a:off x="6720190" y="2049912"/>
                  <a:ext cx="421479"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2" name="Ink 61">
                  <a:extLst>
                    <a:ext uri="{FF2B5EF4-FFF2-40B4-BE49-F238E27FC236}">
                      <a16:creationId xmlns:a16="http://schemas.microsoft.com/office/drawing/2014/main" id="{7D08EBD7-0400-31A2-F733-1056A65ED782}"/>
                    </a:ext>
                  </a:extLst>
                </p14:cNvPr>
                <p14:cNvContentPartPr/>
                <p14:nvPr/>
              </p14:nvContentPartPr>
              <p14:xfrm>
                <a:off x="6963840" y="1984392"/>
                <a:ext cx="196560" cy="223920"/>
              </p14:xfrm>
            </p:contentPart>
          </mc:Choice>
          <mc:Fallback xmlns="">
            <p:pic>
              <p:nvPicPr>
                <p:cNvPr id="62" name="Ink 61">
                  <a:extLst>
                    <a:ext uri="{FF2B5EF4-FFF2-40B4-BE49-F238E27FC236}">
                      <a16:creationId xmlns:a16="http://schemas.microsoft.com/office/drawing/2014/main" id="{7D08EBD7-0400-31A2-F733-1056A65ED782}"/>
                    </a:ext>
                  </a:extLst>
                </p:cNvPr>
                <p:cNvPicPr/>
                <p:nvPr/>
              </p:nvPicPr>
              <p:blipFill>
                <a:blip r:embed="rId8"/>
                <a:stretch>
                  <a:fillRect/>
                </a:stretch>
              </p:blipFill>
              <p:spPr>
                <a:xfrm>
                  <a:off x="6933600" y="1948392"/>
                  <a:ext cx="256738" cy="295560"/>
                </a:xfrm>
                <a:prstGeom prst="rect">
                  <a:avLst/>
                </a:prstGeom>
              </p:spPr>
            </p:pic>
          </mc:Fallback>
        </mc:AlternateContent>
      </p:grpSp>
      <p:sp>
        <p:nvSpPr>
          <p:cNvPr id="1025" name="Tittel 1">
            <a:extLst>
              <a:ext uri="{FF2B5EF4-FFF2-40B4-BE49-F238E27FC236}">
                <a16:creationId xmlns:a16="http://schemas.microsoft.com/office/drawing/2014/main" id="{87DE93CC-FC51-A389-9BCC-B5DC2D00990D}"/>
              </a:ext>
            </a:extLst>
          </p:cNvPr>
          <p:cNvSpPr txBox="1">
            <a:spLocks/>
          </p:cNvSpPr>
          <p:nvPr/>
        </p:nvSpPr>
        <p:spPr>
          <a:xfrm>
            <a:off x="8824150" y="4967211"/>
            <a:ext cx="639700"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a:t>
            </a:r>
          </a:p>
        </p:txBody>
      </p:sp>
    </p:spTree>
    <p:extLst>
      <p:ext uri="{BB962C8B-B14F-4D97-AF65-F5344CB8AC3E}">
        <p14:creationId xmlns:p14="http://schemas.microsoft.com/office/powerpoint/2010/main" val="31300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randombar(horizontal)">
                                      <p:cBhvr>
                                        <p:cTn id="33" dur="500"/>
                                        <p:tgtEl>
                                          <p:spTgt spid="29"/>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63" presetClass="entr" presetSubtype="0" fill="hold" nodeType="click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2000" fill="hold"/>
                                        <p:tgtEl>
                                          <p:spTgt spid="60"/>
                                        </p:tgtEl>
                                        <p:attrNameLst>
                                          <p:attrName>drawProgress</p:attrName>
                                        </p:attrNameLst>
                                      </p:cBhvr>
                                      <p:tavLst>
                                        <p:tav tm="0">
                                          <p:val>
                                            <p:fltVal val="0"/>
                                          </p:val>
                                        </p:tav>
                                        <p:tav tm="100000">
                                          <p:val>
                                            <p:fltVal val="1"/>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63" presetClass="entr" presetSubtype="0" fill="hold" nodeType="clickEffect">
                                  <p:stCondLst>
                                    <p:cond delay="0"/>
                                  </p:stCondLst>
                                  <p:childTnLst>
                                    <p:set>
                                      <p:cBhvr>
                                        <p:cTn id="52" dur="1" fill="hold">
                                          <p:stCondLst>
                                            <p:cond delay="0"/>
                                          </p:stCondLst>
                                        </p:cTn>
                                        <p:tgtEl>
                                          <p:spTgt spid="1024"/>
                                        </p:tgtEl>
                                        <p:attrNameLst>
                                          <p:attrName>style.visibility</p:attrName>
                                        </p:attrNameLst>
                                      </p:cBhvr>
                                      <p:to>
                                        <p:strVal val="visible"/>
                                      </p:to>
                                    </p:set>
                                    <p:anim calcmode="lin" valueType="num">
                                      <p:cBhvr>
                                        <p:cTn id="53" dur="2000" fill="hold"/>
                                        <p:tgtEl>
                                          <p:spTgt spid="1024"/>
                                        </p:tgtEl>
                                        <p:attrNameLst>
                                          <p:attrName>drawProgress</p:attrName>
                                        </p:attrNameLst>
                                      </p:cBhvr>
                                      <p:tavLst>
                                        <p:tav tm="0">
                                          <p:val>
                                            <p:fltVal val="0"/>
                                          </p:val>
                                        </p:tav>
                                        <p:tav tm="100000">
                                          <p:val>
                                            <p:fltVal val="1"/>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randombar(horizontal)">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randombar(horizontal)">
                                      <p:cBhvr>
                                        <p:cTn id="71" dur="500"/>
                                        <p:tgtEl>
                                          <p:spTgt spid="46"/>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randombar(horizontal)">
                                      <p:cBhvr>
                                        <p:cTn id="80" dur="500"/>
                                        <p:tgtEl>
                                          <p:spTgt spid="53"/>
                                        </p:tgtEl>
                                      </p:cBhvr>
                                    </p:animEffect>
                                  </p:childTnLst>
                                </p:cTn>
                              </p:par>
                              <p:par>
                                <p:cTn id="81" presetID="1" presetClass="entr" presetSubtype="0" fill="hold" grpId="0" nodeType="withEffect">
                                  <p:stCondLst>
                                    <p:cond delay="0"/>
                                  </p:stCondLst>
                                  <p:childTnLst>
                                    <p:set>
                                      <p:cBhvr>
                                        <p:cTn id="82"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p:bldP spid="29" grpId="0" animBg="1"/>
      <p:bldP spid="35" grpId="0"/>
      <p:bldP spid="36" grpId="0" animBg="1"/>
      <p:bldP spid="37" grpId="0"/>
      <p:bldP spid="53" grpId="0" animBg="1"/>
      <p:bldP spid="54" grpId="0"/>
      <p:bldP spid="55" grpId="0"/>
      <p:bldP spid="56" grpId="0"/>
      <p:bldP spid="102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5A339-4871-924B-086E-336618A9E557}"/>
            </a:ext>
          </a:extLst>
        </p:cNvPr>
        <p:cNvGrpSpPr/>
        <p:nvPr/>
      </p:nvGrpSpPr>
      <p:grpSpPr>
        <a:xfrm>
          <a:off x="0" y="0"/>
          <a:ext cx="0" cy="0"/>
          <a:chOff x="0" y="0"/>
          <a:chExt cx="0" cy="0"/>
        </a:xfrm>
      </p:grpSpPr>
      <p:sp>
        <p:nvSpPr>
          <p:cNvPr id="5" name="Plassholder for dato 4">
            <a:extLst>
              <a:ext uri="{FF2B5EF4-FFF2-40B4-BE49-F238E27FC236}">
                <a16:creationId xmlns:a16="http://schemas.microsoft.com/office/drawing/2014/main" id="{BEFFF214-3D1A-386D-8125-CC69503E4671}"/>
              </a:ext>
            </a:extLst>
          </p:cNvPr>
          <p:cNvSpPr>
            <a:spLocks noGrp="1"/>
          </p:cNvSpPr>
          <p:nvPr>
            <p:ph type="dt" sz="half" idx="10"/>
          </p:nvPr>
        </p:nvSpPr>
        <p:spPr/>
        <p:txBody>
          <a:bodyPr/>
          <a:lstStyle/>
          <a:p>
            <a:fld id="{81931E7B-50BA-9449-91F9-9A9201D90364}" type="datetime1">
              <a:rPr lang="nb-NO" sz="1050" smtClean="0"/>
              <a:t>17.01.2025</a:t>
            </a:fld>
            <a:endParaRPr lang="nb-NO" sz="1050"/>
          </a:p>
        </p:txBody>
      </p:sp>
      <p:sp>
        <p:nvSpPr>
          <p:cNvPr id="6" name="Plassholder for lysbildenummer 5">
            <a:extLst>
              <a:ext uri="{FF2B5EF4-FFF2-40B4-BE49-F238E27FC236}">
                <a16:creationId xmlns:a16="http://schemas.microsoft.com/office/drawing/2014/main" id="{37004DEB-8C03-724D-1C9D-B0554CD9C551}"/>
              </a:ext>
            </a:extLst>
          </p:cNvPr>
          <p:cNvSpPr>
            <a:spLocks noGrp="1"/>
          </p:cNvSpPr>
          <p:nvPr>
            <p:ph type="sldNum" sz="quarter" idx="12"/>
          </p:nvPr>
        </p:nvSpPr>
        <p:spPr/>
        <p:txBody>
          <a:bodyPr/>
          <a:lstStyle/>
          <a:p>
            <a:fld id="{8ACEFDFC-287E-0A4D-81A7-6CC8C070690D}" type="slidenum">
              <a:rPr lang="nb-NO" sz="1050" smtClean="0"/>
              <a:t>119</a:t>
            </a:fld>
            <a:endParaRPr lang="nb-NO" sz="1050"/>
          </a:p>
        </p:txBody>
      </p:sp>
      <p:sp>
        <p:nvSpPr>
          <p:cNvPr id="3" name="Tittel 1">
            <a:extLst>
              <a:ext uri="{FF2B5EF4-FFF2-40B4-BE49-F238E27FC236}">
                <a16:creationId xmlns:a16="http://schemas.microsoft.com/office/drawing/2014/main" id="{59B0E8BA-EB71-386E-266E-0CC27ED77893}"/>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Hvordan funker en genetisk algoritme</a:t>
            </a:r>
          </a:p>
        </p:txBody>
      </p:sp>
      <p:sp>
        <p:nvSpPr>
          <p:cNvPr id="8" name="Tittel 1">
            <a:extLst>
              <a:ext uri="{FF2B5EF4-FFF2-40B4-BE49-F238E27FC236}">
                <a16:creationId xmlns:a16="http://schemas.microsoft.com/office/drawing/2014/main" id="{3025A60E-B733-937F-4621-67B650BF8517}"/>
              </a:ext>
            </a:extLst>
          </p:cNvPr>
          <p:cNvSpPr txBox="1">
            <a:spLocks/>
          </p:cNvSpPr>
          <p:nvPr/>
        </p:nvSpPr>
        <p:spPr>
          <a:xfrm>
            <a:off x="614404" y="2628900"/>
            <a:ext cx="3363686" cy="308152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25000"/>
              <a:t>💪</a:t>
            </a:r>
          </a:p>
        </p:txBody>
      </p:sp>
      <p:sp>
        <p:nvSpPr>
          <p:cNvPr id="9" name="Content Placeholder 2">
            <a:extLst>
              <a:ext uri="{FF2B5EF4-FFF2-40B4-BE49-F238E27FC236}">
                <a16:creationId xmlns:a16="http://schemas.microsoft.com/office/drawing/2014/main" id="{72EAB95E-B38E-738C-16BB-CDA2D7076A68}"/>
              </a:ext>
            </a:extLst>
          </p:cNvPr>
          <p:cNvSpPr>
            <a:spLocks noGrp="1"/>
          </p:cNvSpPr>
          <p:nvPr>
            <p:ph sz="half" idx="1"/>
          </p:nvPr>
        </p:nvSpPr>
        <p:spPr>
          <a:xfrm>
            <a:off x="4304852" y="2628900"/>
            <a:ext cx="7635240" cy="2016253"/>
          </a:xfrm>
        </p:spPr>
        <p:txBody>
          <a:bodyPr/>
          <a:lstStyle/>
          <a:p>
            <a:pPr marL="514350" indent="-514350">
              <a:buFont typeface="+mj-lt"/>
              <a:buAutoNum type="arabicPeriod"/>
            </a:pPr>
            <a:r>
              <a:rPr lang="en-US" sz="2800">
                <a:solidFill>
                  <a:schemeClr val="tx1">
                    <a:alpha val="49769"/>
                  </a:schemeClr>
                </a:solidFill>
              </a:rPr>
              <a:t>Lag mange, </a:t>
            </a:r>
            <a:r>
              <a:rPr lang="en-US" sz="2800" err="1">
                <a:solidFill>
                  <a:schemeClr val="tx1">
                    <a:alpha val="49769"/>
                  </a:schemeClr>
                </a:solidFill>
              </a:rPr>
              <a:t>tilfeldige</a:t>
            </a:r>
            <a:r>
              <a:rPr lang="en-US" sz="2800">
                <a:solidFill>
                  <a:schemeClr val="tx1">
                    <a:alpha val="49769"/>
                  </a:schemeClr>
                </a:solidFill>
              </a:rPr>
              <a:t> </a:t>
            </a:r>
            <a:r>
              <a:rPr lang="en-US" sz="2800" err="1">
                <a:solidFill>
                  <a:schemeClr val="tx1">
                    <a:alpha val="49769"/>
                  </a:schemeClr>
                </a:solidFill>
              </a:rPr>
              <a:t>instruksjoner</a:t>
            </a:r>
            <a:endParaRPr lang="en-US" sz="2800">
              <a:solidFill>
                <a:schemeClr val="tx1">
                  <a:alpha val="49769"/>
                </a:schemeClr>
              </a:solidFill>
            </a:endParaRPr>
          </a:p>
          <a:p>
            <a:pPr marL="514350" indent="-514350">
              <a:buFont typeface="+mj-lt"/>
              <a:buAutoNum type="arabicPeriod"/>
            </a:pPr>
            <a:r>
              <a:rPr lang="en-US" sz="2800" err="1">
                <a:solidFill>
                  <a:schemeClr val="tx1">
                    <a:alpha val="49769"/>
                  </a:schemeClr>
                </a:solidFill>
              </a:rPr>
              <a:t>Evaluér</a:t>
            </a:r>
            <a:r>
              <a:rPr lang="en-US" sz="2800">
                <a:solidFill>
                  <a:schemeClr val="tx1">
                    <a:alpha val="49769"/>
                  </a:schemeClr>
                </a:solidFill>
              </a:rPr>
              <a:t> alle</a:t>
            </a:r>
          </a:p>
          <a:p>
            <a:pPr marL="514350" indent="-514350">
              <a:buFont typeface="+mj-lt"/>
              <a:buAutoNum type="arabicPeriod"/>
            </a:pPr>
            <a:r>
              <a:rPr lang="en-US" sz="2800">
                <a:solidFill>
                  <a:schemeClr val="tx1">
                    <a:alpha val="49769"/>
                  </a:schemeClr>
                </a:solidFill>
              </a:rPr>
              <a:t>Lag nye </a:t>
            </a:r>
            <a:r>
              <a:rPr lang="en-US" sz="2800" err="1">
                <a:solidFill>
                  <a:schemeClr val="tx1">
                    <a:alpha val="49769"/>
                  </a:schemeClr>
                </a:solidFill>
              </a:rPr>
              <a:t>instruksjoner</a:t>
            </a:r>
            <a:r>
              <a:rPr lang="en-US" sz="2800">
                <a:solidFill>
                  <a:schemeClr val="tx1">
                    <a:alpha val="49769"/>
                  </a:schemeClr>
                </a:solidFill>
              </a:rPr>
              <a:t> </a:t>
            </a:r>
            <a:r>
              <a:rPr lang="en-US" sz="2800" err="1">
                <a:solidFill>
                  <a:schemeClr val="tx1">
                    <a:alpha val="49769"/>
                  </a:schemeClr>
                </a:solidFill>
              </a:rPr>
              <a:t>basert</a:t>
            </a:r>
            <a:r>
              <a:rPr lang="en-US" sz="2800">
                <a:solidFill>
                  <a:schemeClr val="tx1">
                    <a:alpha val="49769"/>
                  </a:schemeClr>
                </a:solidFill>
              </a:rPr>
              <a:t> </a:t>
            </a:r>
            <a:r>
              <a:rPr lang="en-US" sz="2800" err="1">
                <a:solidFill>
                  <a:schemeClr val="tx1">
                    <a:alpha val="49769"/>
                  </a:schemeClr>
                </a:solidFill>
              </a:rPr>
              <a:t>på</a:t>
            </a:r>
            <a:r>
              <a:rPr lang="en-US" sz="2800">
                <a:solidFill>
                  <a:schemeClr val="tx1">
                    <a:alpha val="49769"/>
                  </a:schemeClr>
                </a:solidFill>
              </a:rPr>
              <a:t> den </a:t>
            </a:r>
            <a:r>
              <a:rPr lang="en-US" sz="2800" err="1">
                <a:solidFill>
                  <a:schemeClr val="tx1">
                    <a:alpha val="49769"/>
                  </a:schemeClr>
                </a:solidFill>
              </a:rPr>
              <a:t>beste</a:t>
            </a:r>
            <a:endParaRPr lang="en-US" sz="2800">
              <a:solidFill>
                <a:schemeClr val="tx1">
                  <a:alpha val="49769"/>
                </a:schemeClr>
              </a:solidFill>
            </a:endParaRPr>
          </a:p>
        </p:txBody>
      </p:sp>
    </p:spTree>
    <p:extLst>
      <p:ext uri="{BB962C8B-B14F-4D97-AF65-F5344CB8AC3E}">
        <p14:creationId xmlns:p14="http://schemas.microsoft.com/office/powerpoint/2010/main" val="427415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2E46010-73B1-7429-80F9-B86D67DDB704}"/>
              </a:ext>
            </a:extLst>
          </p:cNvPr>
          <p:cNvSpPr>
            <a:spLocks noGrp="1"/>
          </p:cNvSpPr>
          <p:nvPr>
            <p:ph type="title"/>
          </p:nvPr>
        </p:nvSpPr>
        <p:spPr/>
        <p:txBody>
          <a:bodyPr/>
          <a:lstStyle/>
          <a:p>
            <a:r>
              <a:rPr lang="nb-NO"/>
              <a:t>Liten video som viser dette (1:18 lengde)</a:t>
            </a:r>
          </a:p>
        </p:txBody>
      </p:sp>
      <p:pic>
        <p:nvPicPr>
          <p:cNvPr id="8" name="Media på Internett 7" title="How Neurons Communicate">
            <a:hlinkClick r:id="" action="ppaction://media"/>
            <a:extLst>
              <a:ext uri="{FF2B5EF4-FFF2-40B4-BE49-F238E27FC236}">
                <a16:creationId xmlns:a16="http://schemas.microsoft.com/office/drawing/2014/main" id="{0DD552D9-8174-266D-84FB-DD1AA01EAF21}"/>
              </a:ext>
            </a:extLst>
          </p:cNvPr>
          <p:cNvPicPr>
            <a:picLocks noGrp="1" noRot="1" noChangeAspect="1"/>
          </p:cNvPicPr>
          <p:nvPr>
            <p:ph idx="1"/>
            <a:videoFile r:link="rId1"/>
          </p:nvPr>
        </p:nvPicPr>
        <p:blipFill>
          <a:blip r:embed="rId3"/>
          <a:stretch>
            <a:fillRect/>
          </a:stretch>
        </p:blipFill>
        <p:spPr>
          <a:xfrm>
            <a:off x="1836738" y="2032000"/>
            <a:ext cx="7186612" cy="4060825"/>
          </a:xfrm>
          <a:prstGeom prst="rect">
            <a:avLst/>
          </a:prstGeom>
        </p:spPr>
      </p:pic>
      <p:sp>
        <p:nvSpPr>
          <p:cNvPr id="4" name="Plassholder for dato 3">
            <a:extLst>
              <a:ext uri="{FF2B5EF4-FFF2-40B4-BE49-F238E27FC236}">
                <a16:creationId xmlns:a16="http://schemas.microsoft.com/office/drawing/2014/main" id="{34BE4151-5E40-48B6-C033-137387AC2237}"/>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CF722438-FAB0-02E7-A5DE-1D9C465D6879}"/>
              </a:ext>
            </a:extLst>
          </p:cNvPr>
          <p:cNvSpPr>
            <a:spLocks noGrp="1"/>
          </p:cNvSpPr>
          <p:nvPr>
            <p:ph type="sldNum" sz="quarter" idx="12"/>
          </p:nvPr>
        </p:nvSpPr>
        <p:spPr/>
        <p:txBody>
          <a:bodyPr/>
          <a:lstStyle/>
          <a:p>
            <a:fld id="{8ACEFDFC-287E-0A4D-81A7-6CC8C070690D}" type="slidenum">
              <a:rPr lang="nb-NO" smtClean="0"/>
              <a:t>12</a:t>
            </a:fld>
            <a:endParaRPr lang="nb-NO"/>
          </a:p>
        </p:txBody>
      </p:sp>
    </p:spTree>
    <p:extLst>
      <p:ext uri="{BB962C8B-B14F-4D97-AF65-F5344CB8AC3E}">
        <p14:creationId xmlns:p14="http://schemas.microsoft.com/office/powerpoint/2010/main" val="307621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D81EE-B368-376F-731B-4A1E52B05508}"/>
            </a:ext>
          </a:extLst>
        </p:cNvPr>
        <p:cNvGrpSpPr/>
        <p:nvPr/>
      </p:nvGrpSpPr>
      <p:grpSpPr>
        <a:xfrm>
          <a:off x="0" y="0"/>
          <a:ext cx="0" cy="0"/>
          <a:chOff x="0" y="0"/>
          <a:chExt cx="0" cy="0"/>
        </a:xfrm>
      </p:grpSpPr>
      <p:sp>
        <p:nvSpPr>
          <p:cNvPr id="5" name="Plassholder for dato 4">
            <a:extLst>
              <a:ext uri="{FF2B5EF4-FFF2-40B4-BE49-F238E27FC236}">
                <a16:creationId xmlns:a16="http://schemas.microsoft.com/office/drawing/2014/main" id="{D1BF0503-9109-CA9A-0AD3-A861F4878BBE}"/>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FB342EC4-EEFA-5225-0464-035DB242330C}"/>
              </a:ext>
            </a:extLst>
          </p:cNvPr>
          <p:cNvSpPr>
            <a:spLocks noGrp="1"/>
          </p:cNvSpPr>
          <p:nvPr>
            <p:ph type="sldNum" sz="quarter" idx="12"/>
          </p:nvPr>
        </p:nvSpPr>
        <p:spPr/>
        <p:txBody>
          <a:bodyPr/>
          <a:lstStyle/>
          <a:p>
            <a:fld id="{8ACEFDFC-287E-0A4D-81A7-6CC8C070690D}" type="slidenum">
              <a:rPr lang="nb-NO" smtClean="0"/>
              <a:t>120</a:t>
            </a:fld>
            <a:endParaRPr lang="nb-NO"/>
          </a:p>
        </p:txBody>
      </p:sp>
      <p:sp>
        <p:nvSpPr>
          <p:cNvPr id="3" name="Cloud Callout 2">
            <a:extLst>
              <a:ext uri="{FF2B5EF4-FFF2-40B4-BE49-F238E27FC236}">
                <a16:creationId xmlns:a16="http://schemas.microsoft.com/office/drawing/2014/main" id="{C983B98F-723A-59D1-A880-9FCAEF7426A7}"/>
              </a:ext>
            </a:extLst>
          </p:cNvPr>
          <p:cNvSpPr/>
          <p:nvPr/>
        </p:nvSpPr>
        <p:spPr>
          <a:xfrm>
            <a:off x="2159726" y="696687"/>
            <a:ext cx="7872547" cy="4929050"/>
          </a:xfrm>
          <a:prstGeom prst="cloudCallout">
            <a:avLst/>
          </a:prstGeom>
          <a:solidFill>
            <a:srgbClr val="6F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Hold </a:t>
            </a:r>
            <a:r>
              <a:rPr lang="en-US" sz="3200" err="1">
                <a:solidFill>
                  <a:schemeClr val="tx1"/>
                </a:solidFill>
              </a:rPr>
              <a:t>schnatta</a:t>
            </a:r>
            <a:endParaRPr lang="en-US" sz="3200">
              <a:solidFill>
                <a:schemeClr val="tx1"/>
              </a:solidFill>
            </a:endParaRPr>
          </a:p>
          <a:p>
            <a:pPr algn="ctr"/>
            <a:endParaRPr lang="en-US" sz="3200">
              <a:solidFill>
                <a:schemeClr val="tx1"/>
              </a:solidFill>
            </a:endParaRPr>
          </a:p>
          <a:p>
            <a:pPr algn="ctr"/>
            <a:r>
              <a:rPr lang="en-US" sz="3200">
                <a:solidFill>
                  <a:schemeClr val="tx1"/>
                </a:solidFill>
              </a:rPr>
              <a:t>Jeg </a:t>
            </a:r>
            <a:r>
              <a:rPr lang="en-US" sz="3200" err="1">
                <a:solidFill>
                  <a:schemeClr val="tx1"/>
                </a:solidFill>
              </a:rPr>
              <a:t>skjønner</a:t>
            </a:r>
            <a:r>
              <a:rPr lang="en-US" sz="3200">
                <a:solidFill>
                  <a:schemeClr val="tx1"/>
                </a:solidFill>
              </a:rPr>
              <a:t> </a:t>
            </a:r>
            <a:r>
              <a:rPr lang="en-US" sz="3200" err="1">
                <a:solidFill>
                  <a:schemeClr val="tx1"/>
                </a:solidFill>
              </a:rPr>
              <a:t>greia</a:t>
            </a:r>
            <a:endParaRPr lang="en-US" sz="3200">
              <a:solidFill>
                <a:schemeClr val="tx1"/>
              </a:solidFill>
            </a:endParaRPr>
          </a:p>
          <a:p>
            <a:pPr algn="ctr"/>
            <a:endParaRPr lang="en-US" sz="3200">
              <a:solidFill>
                <a:schemeClr val="tx1"/>
              </a:solidFill>
            </a:endParaRPr>
          </a:p>
          <a:p>
            <a:pPr algn="ctr"/>
            <a:r>
              <a:rPr lang="en-US" sz="3200">
                <a:solidFill>
                  <a:schemeClr val="tx1"/>
                </a:solidFill>
              </a:rPr>
              <a:t>Jeg </a:t>
            </a:r>
            <a:r>
              <a:rPr lang="en-US" sz="3200" err="1">
                <a:solidFill>
                  <a:schemeClr val="tx1"/>
                </a:solidFill>
              </a:rPr>
              <a:t>vil</a:t>
            </a:r>
            <a:r>
              <a:rPr lang="en-US" sz="3200">
                <a:solidFill>
                  <a:schemeClr val="tx1"/>
                </a:solidFill>
              </a:rPr>
              <a:t> </a:t>
            </a:r>
            <a:r>
              <a:rPr lang="en-US" sz="3200" err="1">
                <a:solidFill>
                  <a:schemeClr val="tx1"/>
                </a:solidFill>
              </a:rPr>
              <a:t>prøve</a:t>
            </a:r>
            <a:r>
              <a:rPr lang="en-US" sz="3200">
                <a:solidFill>
                  <a:schemeClr val="tx1"/>
                </a:solidFill>
              </a:rPr>
              <a:t> </a:t>
            </a:r>
            <a:r>
              <a:rPr lang="en-US" sz="3200" err="1">
                <a:solidFill>
                  <a:schemeClr val="tx1"/>
                </a:solidFill>
              </a:rPr>
              <a:t>selv</a:t>
            </a:r>
            <a:endParaRPr lang="en-US" sz="3200">
              <a:solidFill>
                <a:schemeClr val="tx1"/>
              </a:solidFill>
            </a:endParaRPr>
          </a:p>
        </p:txBody>
      </p:sp>
    </p:spTree>
    <p:extLst>
      <p:ext uri="{BB962C8B-B14F-4D97-AF65-F5344CB8AC3E}">
        <p14:creationId xmlns:p14="http://schemas.microsoft.com/office/powerpoint/2010/main" val="12152184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a:t>Papirflyutvikling!</a:t>
            </a:r>
          </a:p>
        </p:txBody>
      </p:sp>
      <p:sp>
        <p:nvSpPr>
          <p:cNvPr id="3" name="Undertittel 2"/>
          <p:cNvSpPr>
            <a:spLocks noGrp="1"/>
          </p:cNvSpPr>
          <p:nvPr>
            <p:ph type="subTitle" idx="1"/>
          </p:nvPr>
        </p:nvSpPr>
        <p:spPr>
          <a:xfrm>
            <a:off x="1524000" y="3976576"/>
            <a:ext cx="9144000" cy="1281223"/>
          </a:xfrm>
        </p:spPr>
        <p:txBody>
          <a:bodyPr/>
          <a:lstStyle/>
          <a:p>
            <a:r>
              <a:rPr lang="nb-NO" i="1"/>
              <a:t>Å forbedre papirfly ved genetisk-algoritme-tankegang!</a:t>
            </a:r>
          </a:p>
        </p:txBody>
      </p:sp>
    </p:spTree>
    <p:extLst>
      <p:ext uri="{BB962C8B-B14F-4D97-AF65-F5344CB8AC3E}">
        <p14:creationId xmlns:p14="http://schemas.microsoft.com/office/powerpoint/2010/main" val="34011432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423A14A-0DF3-D28B-09F2-00F033451308}"/>
              </a:ext>
            </a:extLst>
          </p:cNvPr>
          <p:cNvSpPr>
            <a:spLocks noGrp="1"/>
          </p:cNvSpPr>
          <p:nvPr>
            <p:ph type="title"/>
          </p:nvPr>
        </p:nvSpPr>
        <p:spPr/>
        <p:txBody>
          <a:bodyPr/>
          <a:lstStyle/>
          <a:p>
            <a:r>
              <a:rPr lang="nb-NO"/>
              <a:t>Hva, hvordan, hvorfor</a:t>
            </a:r>
          </a:p>
        </p:txBody>
      </p:sp>
      <p:sp>
        <p:nvSpPr>
          <p:cNvPr id="3" name="Plassholder for innhold 2">
            <a:extLst>
              <a:ext uri="{FF2B5EF4-FFF2-40B4-BE49-F238E27FC236}">
                <a16:creationId xmlns:a16="http://schemas.microsoft.com/office/drawing/2014/main" id="{C40C0647-5900-25A6-17EF-5407F5B80F86}"/>
              </a:ext>
            </a:extLst>
          </p:cNvPr>
          <p:cNvSpPr>
            <a:spLocks noGrp="1"/>
          </p:cNvSpPr>
          <p:nvPr>
            <p:ph idx="1"/>
          </p:nvPr>
        </p:nvSpPr>
        <p:spPr/>
        <p:txBody>
          <a:bodyPr/>
          <a:lstStyle/>
          <a:p>
            <a:r>
              <a:rPr lang="nb-NO"/>
              <a:t>Opplegget er designet universelt, men målgruppen var 5. til 7.trinn sommerskolen 2017 «Jorda Rundt på Fem Dager»</a:t>
            </a:r>
          </a:p>
          <a:p>
            <a:r>
              <a:rPr lang="nb-NO"/>
              <a:t>Jeg lærte om genetiske algoritmer av </a:t>
            </a:r>
            <a:r>
              <a:rPr lang="nb-NO">
                <a:hlinkClick r:id="rId2"/>
              </a:rPr>
              <a:t>Jostein Trondal </a:t>
            </a:r>
            <a:r>
              <a:rPr lang="nb-NO"/>
              <a:t>på konferansen </a:t>
            </a:r>
            <a:r>
              <a:rPr lang="nb-NO" err="1">
                <a:hlinkClick r:id="rId3"/>
              </a:rPr>
              <a:t>KoMiN</a:t>
            </a:r>
            <a:r>
              <a:rPr lang="nb-NO"/>
              <a:t> på NTNU på 2000-tallet</a:t>
            </a:r>
          </a:p>
          <a:p>
            <a:r>
              <a:rPr lang="nb-NO"/>
              <a:t>Før genetiske algoritmer ville folk finne eksplisitt løsning eller tilfeldigvis finne ut ting med litt flaks eller uhell</a:t>
            </a:r>
          </a:p>
          <a:p>
            <a:r>
              <a:rPr lang="nb-NO"/>
              <a:t>Genetiske algoritmer kan finne løsninger på matematisk-fysiske problemer som </a:t>
            </a:r>
            <a:r>
              <a:rPr lang="nb-NO" err="1">
                <a:hlinkClick r:id="rId4"/>
              </a:rPr>
              <a:t>genetic</a:t>
            </a:r>
            <a:r>
              <a:rPr lang="nb-NO">
                <a:hlinkClick r:id="rId4"/>
              </a:rPr>
              <a:t> </a:t>
            </a:r>
            <a:r>
              <a:rPr lang="nb-NO" err="1">
                <a:hlinkClick r:id="rId4"/>
              </a:rPr>
              <a:t>cars</a:t>
            </a:r>
            <a:r>
              <a:rPr lang="nb-NO">
                <a:hlinkClick r:id="rId4"/>
              </a:rPr>
              <a:t> nettsiden</a:t>
            </a:r>
            <a:r>
              <a:rPr lang="nb-NO"/>
              <a:t> eller </a:t>
            </a:r>
            <a:r>
              <a:rPr lang="nb-NO">
                <a:hlinkClick r:id="rId5"/>
              </a:rPr>
              <a:t>vindturbin-blader</a:t>
            </a:r>
            <a:endParaRPr lang="nb-NO"/>
          </a:p>
          <a:p>
            <a:r>
              <a:rPr lang="nb-NO"/>
              <a:t>Jeg håper at dere synes ideen er interessant og skalerbar til å dele med andre mennesker og elever og at dere liker opplegget vårt med papirfly </a:t>
            </a:r>
            <a:r>
              <a:rPr lang="nb-NO">
                <a:sym typeface="Wingdings" panose="05000000000000000000" pitchFamily="2" charset="2"/>
              </a:rPr>
              <a:t></a:t>
            </a:r>
            <a:endParaRPr lang="nb-NO"/>
          </a:p>
        </p:txBody>
      </p:sp>
      <p:sp>
        <p:nvSpPr>
          <p:cNvPr id="4" name="Plassholder for dato 3">
            <a:extLst>
              <a:ext uri="{FF2B5EF4-FFF2-40B4-BE49-F238E27FC236}">
                <a16:creationId xmlns:a16="http://schemas.microsoft.com/office/drawing/2014/main" id="{0FA410A5-FEA3-2608-969F-590ACCAB212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0F97B87-7477-C2B3-8985-4F094E20C6DF}"/>
              </a:ext>
            </a:extLst>
          </p:cNvPr>
          <p:cNvSpPr>
            <a:spLocks noGrp="1"/>
          </p:cNvSpPr>
          <p:nvPr>
            <p:ph type="sldNum" sz="quarter" idx="12"/>
          </p:nvPr>
        </p:nvSpPr>
        <p:spPr/>
        <p:txBody>
          <a:bodyPr/>
          <a:lstStyle/>
          <a:p>
            <a:fld id="{8ACEFDFC-287E-0A4D-81A7-6CC8C070690D}" type="slidenum">
              <a:rPr lang="nb-NO" smtClean="0"/>
              <a:t>122</a:t>
            </a:fld>
            <a:endParaRPr lang="nb-NO"/>
          </a:p>
        </p:txBody>
      </p:sp>
    </p:spTree>
    <p:extLst>
      <p:ext uri="{BB962C8B-B14F-4D97-AF65-F5344CB8AC3E}">
        <p14:creationId xmlns:p14="http://schemas.microsoft.com/office/powerpoint/2010/main" val="2375009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Vi bretter et fly der vi har disse seks valgene </a:t>
            </a:r>
          </a:p>
        </p:txBody>
      </p:sp>
      <p:sp>
        <p:nvSpPr>
          <p:cNvPr id="3" name="Plassholder for innhold 2"/>
          <p:cNvSpPr>
            <a:spLocks noGrp="1"/>
          </p:cNvSpPr>
          <p:nvPr>
            <p:ph idx="1"/>
          </p:nvPr>
        </p:nvSpPr>
        <p:spPr/>
        <p:txBody>
          <a:bodyPr/>
          <a:lstStyle/>
          <a:p>
            <a:pPr marL="0" indent="0">
              <a:buNone/>
            </a:pPr>
            <a:r>
              <a:rPr lang="nb-NO"/>
              <a:t>Valg 1: Stående eller liggende brett (to valg)</a:t>
            </a:r>
          </a:p>
          <a:p>
            <a:pPr marL="0" indent="0">
              <a:buNone/>
            </a:pPr>
            <a:r>
              <a:rPr lang="nb-NO"/>
              <a:t>Valg 2: Vingens </a:t>
            </a:r>
            <a:r>
              <a:rPr lang="nb-NO" err="1"/>
              <a:t>spisshet</a:t>
            </a:r>
            <a:r>
              <a:rPr lang="nb-NO"/>
              <a:t> (tre valg)</a:t>
            </a:r>
          </a:p>
          <a:p>
            <a:pPr marL="0" indent="0">
              <a:buNone/>
            </a:pPr>
            <a:r>
              <a:rPr lang="nb-NO"/>
              <a:t>Valg 3: Posisjonen til tyngdebretten (seks valg)</a:t>
            </a:r>
          </a:p>
          <a:p>
            <a:pPr marL="0" indent="0">
              <a:buNone/>
            </a:pPr>
            <a:r>
              <a:rPr lang="nb-NO"/>
              <a:t>Valg 4: Høyden til vingefestet (seks valg)</a:t>
            </a:r>
          </a:p>
          <a:p>
            <a:pPr marL="0" indent="0">
              <a:buNone/>
            </a:pPr>
            <a:r>
              <a:rPr lang="nb-NO"/>
              <a:t>Valg 5: Bøy opp, ned eller flat vingetipp på høyre/venstre vinge (seks valg)</a:t>
            </a:r>
          </a:p>
          <a:p>
            <a:pPr marL="0" indent="0">
              <a:buNone/>
            </a:pPr>
            <a:r>
              <a:rPr lang="nb-NO"/>
              <a:t>Valg 6: </a:t>
            </a:r>
            <a:r>
              <a:rPr lang="nb-NO" err="1"/>
              <a:t>Flaps</a:t>
            </a:r>
            <a:r>
              <a:rPr lang="nb-NO"/>
              <a:t> og retningen på </a:t>
            </a:r>
            <a:r>
              <a:rPr lang="nb-NO" err="1"/>
              <a:t>flapsen</a:t>
            </a:r>
            <a:r>
              <a:rPr lang="nb-NO"/>
              <a:t> (seks valg)</a:t>
            </a:r>
          </a:p>
          <a:p>
            <a:pPr marL="514350" indent="-514350">
              <a:buFont typeface="+mj-lt"/>
              <a:buAutoNum type="alphaLcPeriod"/>
            </a:pPr>
            <a:endParaRPr lang="nb-NO"/>
          </a:p>
          <a:p>
            <a:pPr marL="514350" indent="-514350">
              <a:buFont typeface="+mj-lt"/>
              <a:buAutoNum type="alphaLcPeriod"/>
            </a:pPr>
            <a:endParaRPr lang="nb-NO"/>
          </a:p>
        </p:txBody>
      </p:sp>
    </p:spTree>
    <p:extLst>
      <p:ext uri="{BB962C8B-B14F-4D97-AF65-F5344CB8AC3E}">
        <p14:creationId xmlns:p14="http://schemas.microsoft.com/office/powerpoint/2010/main" val="6684758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Valg 1: Kast terning: </a:t>
            </a:r>
            <a:br>
              <a:rPr lang="nb-NO"/>
            </a:br>
            <a:r>
              <a:rPr lang="nb-NO"/>
              <a:t>1,2,3 = stående. 4,5,6 = liggende</a:t>
            </a:r>
          </a:p>
        </p:txBody>
      </p:sp>
      <p:pic>
        <p:nvPicPr>
          <p:cNvPr id="4" name="Plassholder for innhold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1044436" y="2518120"/>
            <a:ext cx="4964596" cy="3309730"/>
          </a:xfrm>
        </p:spPr>
      </p:pic>
      <p:pic>
        <p:nvPicPr>
          <p:cNvPr id="5" name="Bild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871576" y="2551906"/>
            <a:ext cx="5167313" cy="3444875"/>
          </a:xfrm>
          <a:prstGeom prst="rect">
            <a:avLst/>
          </a:prstGeom>
        </p:spPr>
      </p:pic>
    </p:spTree>
    <p:extLst>
      <p:ext uri="{BB962C8B-B14F-4D97-AF65-F5344CB8AC3E}">
        <p14:creationId xmlns:p14="http://schemas.microsoft.com/office/powerpoint/2010/main" val="22109638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Valg 2: antall diagonale brett (vingeform):</a:t>
            </a:r>
            <a:br>
              <a:rPr lang="nb-NO"/>
            </a:br>
            <a:r>
              <a:rPr lang="nb-NO" b="1"/>
              <a:t>1,2 = 1 brett</a:t>
            </a:r>
            <a:r>
              <a:rPr lang="nb-NO"/>
              <a:t>. 3,4 = 2 brett. 5,6 = 3 brett</a:t>
            </a:r>
          </a:p>
        </p:txBody>
      </p:sp>
      <p:pic>
        <p:nvPicPr>
          <p:cNvPr id="5" name="Bild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28510" y="2047226"/>
            <a:ext cx="7163490" cy="4775660"/>
          </a:xfrm>
          <a:prstGeom prst="rect">
            <a:avLst/>
          </a:prstGeom>
        </p:spPr>
      </p:pic>
      <p:pic>
        <p:nvPicPr>
          <p:cNvPr id="6" name="Bild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868017" y="2482800"/>
            <a:ext cx="5208104" cy="3472069"/>
          </a:xfrm>
          <a:prstGeom prst="rect">
            <a:avLst/>
          </a:prstGeom>
        </p:spPr>
      </p:pic>
    </p:spTree>
    <p:extLst>
      <p:ext uri="{BB962C8B-B14F-4D97-AF65-F5344CB8AC3E}">
        <p14:creationId xmlns:p14="http://schemas.microsoft.com/office/powerpoint/2010/main" val="641674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Valg 2: antall diagonale brett (vingeform):</a:t>
            </a:r>
            <a:br>
              <a:rPr lang="nb-NO"/>
            </a:br>
            <a:r>
              <a:rPr lang="nb-NO"/>
              <a:t>1,2 = 1 brett. </a:t>
            </a:r>
            <a:r>
              <a:rPr lang="nb-NO" b="1"/>
              <a:t>3,4 = 2 brett</a:t>
            </a:r>
            <a:r>
              <a:rPr lang="nb-NO"/>
              <a:t>. 5,6 = 3 brett</a:t>
            </a:r>
          </a:p>
        </p:txBody>
      </p:sp>
      <p:pic>
        <p:nvPicPr>
          <p:cNvPr id="3" name="Bild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297533" y="2773041"/>
            <a:ext cx="4790799" cy="3193866"/>
          </a:xfrm>
          <a:prstGeom prst="rect">
            <a:avLst/>
          </a:prstGeom>
        </p:spPr>
      </p:pic>
      <p:pic>
        <p:nvPicPr>
          <p:cNvPr id="4" name="Bild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46313" y="2819467"/>
            <a:ext cx="4572000" cy="3048000"/>
          </a:xfrm>
          <a:prstGeom prst="rect">
            <a:avLst/>
          </a:prstGeom>
        </p:spPr>
      </p:pic>
    </p:spTree>
    <p:extLst>
      <p:ext uri="{BB962C8B-B14F-4D97-AF65-F5344CB8AC3E}">
        <p14:creationId xmlns:p14="http://schemas.microsoft.com/office/powerpoint/2010/main" val="38041077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Valg 2: antall diagonale brett (vingeform):</a:t>
            </a:r>
            <a:br>
              <a:rPr lang="nb-NO"/>
            </a:br>
            <a:r>
              <a:rPr lang="nb-NO"/>
              <a:t>1,2 = 1 brett. 3,4 = 2 brett. </a:t>
            </a:r>
            <a:r>
              <a:rPr lang="nb-NO" b="1"/>
              <a:t>5,6 = 3 brett</a:t>
            </a:r>
          </a:p>
        </p:txBody>
      </p:sp>
      <p:pic>
        <p:nvPicPr>
          <p:cNvPr id="3" name="Bild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917649" y="2592424"/>
            <a:ext cx="4797285" cy="3198190"/>
          </a:xfrm>
          <a:prstGeom prst="rect">
            <a:avLst/>
          </a:prstGeom>
        </p:spPr>
      </p:pic>
      <p:pic>
        <p:nvPicPr>
          <p:cNvPr id="4" name="Bild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1090" y="2446581"/>
            <a:ext cx="5094921" cy="3396614"/>
          </a:xfrm>
          <a:prstGeom prst="rect">
            <a:avLst/>
          </a:prstGeom>
        </p:spPr>
      </p:pic>
    </p:spTree>
    <p:extLst>
      <p:ext uri="{BB962C8B-B14F-4D97-AF65-F5344CB8AC3E}">
        <p14:creationId xmlns:p14="http://schemas.microsoft.com/office/powerpoint/2010/main" val="527986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Valg 3: Tyngdepunkt:</a:t>
            </a:r>
            <a:br>
              <a:rPr lang="nb-NO"/>
            </a:br>
            <a:r>
              <a:rPr lang="nb-NO"/>
              <a:t>Tall angir posisjon til brettekanten – øyemål? </a:t>
            </a:r>
            <a:r>
              <a:rPr lang="nb-NO">
                <a:sym typeface="Wingdings" panose="05000000000000000000" pitchFamily="2" charset="2"/>
              </a:rPr>
              <a:t></a:t>
            </a:r>
            <a:endParaRPr lang="nb-NO"/>
          </a:p>
        </p:txBody>
      </p:sp>
      <p:pic>
        <p:nvPicPr>
          <p:cNvPr id="7" name="Bild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49009" y="2043834"/>
            <a:ext cx="4823791" cy="4830799"/>
          </a:xfrm>
          <a:prstGeom prst="rect">
            <a:avLst/>
          </a:prstGeom>
        </p:spPr>
      </p:pic>
      <p:pic>
        <p:nvPicPr>
          <p:cNvPr id="8" name="Plassholder for innhold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19200" y="2523295"/>
            <a:ext cx="4108174" cy="4351338"/>
          </a:xfrm>
          <a:prstGeom prst="rect">
            <a:avLst/>
          </a:prstGeom>
        </p:spPr>
      </p:pic>
      <p:sp>
        <p:nvSpPr>
          <p:cNvPr id="9" name="Plassholder for innhold 8"/>
          <p:cNvSpPr>
            <a:spLocks noGrp="1"/>
          </p:cNvSpPr>
          <p:nvPr>
            <p:ph idx="1"/>
          </p:nvPr>
        </p:nvSpPr>
        <p:spPr/>
        <p:txBody>
          <a:bodyPr/>
          <a:lstStyle/>
          <a:p>
            <a:endParaRPr lang="nb-NO"/>
          </a:p>
        </p:txBody>
      </p:sp>
    </p:spTree>
    <p:extLst>
      <p:ext uri="{BB962C8B-B14F-4D97-AF65-F5344CB8AC3E}">
        <p14:creationId xmlns:p14="http://schemas.microsoft.com/office/powerpoint/2010/main" val="40614084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0683" y="34597"/>
            <a:ext cx="3644348" cy="3312182"/>
          </a:xfrm>
          <a:prstGeom prst="rect">
            <a:avLst/>
          </a:prstGeom>
        </p:spPr>
      </p:pic>
      <p:pic>
        <p:nvPicPr>
          <p:cNvPr id="8" name="Plassholder for innhold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0683" y="3453227"/>
            <a:ext cx="4015409" cy="3718597"/>
          </a:xfrm>
          <a:prstGeom prst="rect">
            <a:avLst/>
          </a:prstGeom>
        </p:spPr>
      </p:pic>
      <p:pic>
        <p:nvPicPr>
          <p:cNvPr id="16" name="Plassholder for innhold 15"/>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a:stretch/>
        </p:blipFill>
        <p:spPr>
          <a:xfrm>
            <a:off x="8627163" y="4346714"/>
            <a:ext cx="2411897" cy="1577008"/>
          </a:xfrm>
        </p:spPr>
      </p:pic>
      <p:pic>
        <p:nvPicPr>
          <p:cNvPr id="17" name="Bilde 1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58747" y="1811170"/>
            <a:ext cx="3909391" cy="3959591"/>
          </a:xfrm>
          <a:prstGeom prst="rect">
            <a:avLst/>
          </a:prstGeom>
        </p:spPr>
      </p:pic>
    </p:spTree>
    <p:extLst>
      <p:ext uri="{BB962C8B-B14F-4D97-AF65-F5344CB8AC3E}">
        <p14:creationId xmlns:p14="http://schemas.microsoft.com/office/powerpoint/2010/main" val="2373562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1E3F2536-3C84-0F21-B409-DE65B3B82B86}"/>
              </a:ext>
            </a:extLst>
          </p:cNvPr>
          <p:cNvPicPr>
            <a:picLocks noChangeAspect="1"/>
          </p:cNvPicPr>
          <p:nvPr/>
        </p:nvPicPr>
        <p:blipFill>
          <a:blip r:embed="rId3"/>
          <a:stretch>
            <a:fillRect/>
          </a:stretch>
        </p:blipFill>
        <p:spPr>
          <a:xfrm>
            <a:off x="2474811" y="94783"/>
            <a:ext cx="9621593" cy="6668431"/>
          </a:xfrm>
          <a:prstGeom prst="rect">
            <a:avLst/>
          </a:prstGeom>
        </p:spPr>
      </p:pic>
      <p:sp>
        <p:nvSpPr>
          <p:cNvPr id="2" name="Tittel 1">
            <a:extLst>
              <a:ext uri="{FF2B5EF4-FFF2-40B4-BE49-F238E27FC236}">
                <a16:creationId xmlns:a16="http://schemas.microsoft.com/office/drawing/2014/main" id="{CCEA4C1A-EF8D-A42C-1E4E-250C2C5E1782}"/>
              </a:ext>
            </a:extLst>
          </p:cNvPr>
          <p:cNvSpPr>
            <a:spLocks noGrp="1"/>
          </p:cNvSpPr>
          <p:nvPr>
            <p:ph type="title"/>
          </p:nvPr>
        </p:nvSpPr>
        <p:spPr>
          <a:xfrm>
            <a:off x="695326" y="720001"/>
            <a:ext cx="1382049" cy="1311999"/>
          </a:xfrm>
        </p:spPr>
        <p:txBody>
          <a:bodyPr>
            <a:normAutofit/>
          </a:bodyPr>
          <a:lstStyle/>
          <a:p>
            <a:r>
              <a:rPr lang="nb-NO"/>
              <a:t>Modell</a:t>
            </a:r>
          </a:p>
        </p:txBody>
      </p:sp>
      <p:sp>
        <p:nvSpPr>
          <p:cNvPr id="4" name="Plassholder for dato 3">
            <a:extLst>
              <a:ext uri="{FF2B5EF4-FFF2-40B4-BE49-F238E27FC236}">
                <a16:creationId xmlns:a16="http://schemas.microsoft.com/office/drawing/2014/main" id="{6D60F01A-CF3B-0FA0-ECB3-E00DF391E827}"/>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0F9F5D4B-F639-3D03-65C2-58FF9EBDB331}"/>
              </a:ext>
            </a:extLst>
          </p:cNvPr>
          <p:cNvSpPr>
            <a:spLocks noGrp="1"/>
          </p:cNvSpPr>
          <p:nvPr>
            <p:ph type="sldNum" sz="quarter" idx="12"/>
          </p:nvPr>
        </p:nvSpPr>
        <p:spPr/>
        <p:txBody>
          <a:bodyPr/>
          <a:lstStyle/>
          <a:p>
            <a:fld id="{8ACEFDFC-287E-0A4D-81A7-6CC8C070690D}" type="slidenum">
              <a:rPr lang="nb-NO" smtClean="0"/>
              <a:t>13</a:t>
            </a:fld>
            <a:endParaRPr lang="nb-NO"/>
          </a:p>
        </p:txBody>
      </p:sp>
      <p:sp>
        <p:nvSpPr>
          <p:cNvPr id="10" name="TekstSylinder 9">
            <a:extLst>
              <a:ext uri="{FF2B5EF4-FFF2-40B4-BE49-F238E27FC236}">
                <a16:creationId xmlns:a16="http://schemas.microsoft.com/office/drawing/2014/main" id="{1BC1F5EF-6F05-6105-E305-1A52024F5E1E}"/>
              </a:ext>
            </a:extLst>
          </p:cNvPr>
          <p:cNvSpPr txBox="1"/>
          <p:nvPr/>
        </p:nvSpPr>
        <p:spPr>
          <a:xfrm>
            <a:off x="2658375" y="1361612"/>
            <a:ext cx="1313895" cy="369332"/>
          </a:xfrm>
          <a:prstGeom prst="rect">
            <a:avLst/>
          </a:prstGeom>
          <a:noFill/>
        </p:spPr>
        <p:txBody>
          <a:bodyPr wrap="square" rtlCol="0">
            <a:spAutoFit/>
          </a:bodyPr>
          <a:lstStyle/>
          <a:p>
            <a:pPr algn="l"/>
            <a:r>
              <a:rPr lang="nb-NO">
                <a:solidFill>
                  <a:schemeClr val="bg1">
                    <a:lumMod val="95000"/>
                  </a:schemeClr>
                </a:solidFill>
              </a:rPr>
              <a:t>Input-lag</a:t>
            </a:r>
          </a:p>
        </p:txBody>
      </p:sp>
      <p:sp>
        <p:nvSpPr>
          <p:cNvPr id="12" name="Rektangel: avrundede hjørner 11">
            <a:extLst>
              <a:ext uri="{FF2B5EF4-FFF2-40B4-BE49-F238E27FC236}">
                <a16:creationId xmlns:a16="http://schemas.microsoft.com/office/drawing/2014/main" id="{9C304053-0F95-4FCD-DCB5-2C2ED5718AC8}"/>
              </a:ext>
            </a:extLst>
          </p:cNvPr>
          <p:cNvSpPr/>
          <p:nvPr/>
        </p:nvSpPr>
        <p:spPr>
          <a:xfrm>
            <a:off x="2631742" y="1832474"/>
            <a:ext cx="1233995" cy="3417903"/>
          </a:xfrm>
          <a:prstGeom prst="roundRect">
            <a:avLst/>
          </a:prstGeom>
          <a:no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Rektangel: avrundede hjørner 12">
            <a:extLst>
              <a:ext uri="{FF2B5EF4-FFF2-40B4-BE49-F238E27FC236}">
                <a16:creationId xmlns:a16="http://schemas.microsoft.com/office/drawing/2014/main" id="{1B00121C-87CB-2845-3E0D-AE1956A4C5EB}"/>
              </a:ext>
            </a:extLst>
          </p:cNvPr>
          <p:cNvSpPr/>
          <p:nvPr/>
        </p:nvSpPr>
        <p:spPr>
          <a:xfrm>
            <a:off x="10710254" y="2416193"/>
            <a:ext cx="1233995" cy="2145164"/>
          </a:xfrm>
          <a:prstGeom prst="roundRect">
            <a:avLst/>
          </a:prstGeom>
          <a:no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a:extLst>
              <a:ext uri="{FF2B5EF4-FFF2-40B4-BE49-F238E27FC236}">
                <a16:creationId xmlns:a16="http://schemas.microsoft.com/office/drawing/2014/main" id="{DF21895F-D0A8-4C53-EFF3-960559FC772A}"/>
              </a:ext>
            </a:extLst>
          </p:cNvPr>
          <p:cNvSpPr txBox="1"/>
          <p:nvPr/>
        </p:nvSpPr>
        <p:spPr>
          <a:xfrm>
            <a:off x="10562200" y="1847334"/>
            <a:ext cx="1518852" cy="369332"/>
          </a:xfrm>
          <a:prstGeom prst="rect">
            <a:avLst/>
          </a:prstGeom>
          <a:noFill/>
        </p:spPr>
        <p:txBody>
          <a:bodyPr wrap="square" rtlCol="0">
            <a:spAutoFit/>
          </a:bodyPr>
          <a:lstStyle/>
          <a:p>
            <a:pPr algn="l"/>
            <a:r>
              <a:rPr lang="nb-NO">
                <a:solidFill>
                  <a:schemeClr val="bg1">
                    <a:lumMod val="95000"/>
                  </a:schemeClr>
                </a:solidFill>
              </a:rPr>
              <a:t>Output-lag</a:t>
            </a:r>
          </a:p>
        </p:txBody>
      </p:sp>
      <p:sp>
        <p:nvSpPr>
          <p:cNvPr id="16" name="Rektangel: avrundede hjørner 15">
            <a:extLst>
              <a:ext uri="{FF2B5EF4-FFF2-40B4-BE49-F238E27FC236}">
                <a16:creationId xmlns:a16="http://schemas.microsoft.com/office/drawing/2014/main" id="{9D30313E-5869-D4A0-3AD8-FF754A234CB0}"/>
              </a:ext>
            </a:extLst>
          </p:cNvPr>
          <p:cNvSpPr/>
          <p:nvPr/>
        </p:nvSpPr>
        <p:spPr>
          <a:xfrm>
            <a:off x="5416241" y="177554"/>
            <a:ext cx="3692248" cy="6553824"/>
          </a:xfrm>
          <a:prstGeom prst="roundRect">
            <a:avLst/>
          </a:prstGeom>
          <a:no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kstSylinder 16">
            <a:extLst>
              <a:ext uri="{FF2B5EF4-FFF2-40B4-BE49-F238E27FC236}">
                <a16:creationId xmlns:a16="http://schemas.microsoft.com/office/drawing/2014/main" id="{F51CF979-BF4E-1F94-210C-A6768C58EE8C}"/>
              </a:ext>
            </a:extLst>
          </p:cNvPr>
          <p:cNvSpPr txBox="1"/>
          <p:nvPr/>
        </p:nvSpPr>
        <p:spPr>
          <a:xfrm>
            <a:off x="9140141" y="550780"/>
            <a:ext cx="1518852" cy="369332"/>
          </a:xfrm>
          <a:prstGeom prst="rect">
            <a:avLst/>
          </a:prstGeom>
          <a:noFill/>
        </p:spPr>
        <p:txBody>
          <a:bodyPr wrap="square" rtlCol="0">
            <a:spAutoFit/>
          </a:bodyPr>
          <a:lstStyle/>
          <a:p>
            <a:pPr algn="l"/>
            <a:r>
              <a:rPr lang="nb-NO">
                <a:solidFill>
                  <a:schemeClr val="bg1">
                    <a:lumMod val="95000"/>
                  </a:schemeClr>
                </a:solidFill>
              </a:rPr>
              <a:t>Skjulte lag</a:t>
            </a:r>
          </a:p>
        </p:txBody>
      </p:sp>
    </p:spTree>
    <p:extLst>
      <p:ext uri="{BB962C8B-B14F-4D97-AF65-F5344CB8AC3E}">
        <p14:creationId xmlns:p14="http://schemas.microsoft.com/office/powerpoint/2010/main" val="163388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4" grpId="0"/>
      <p:bldP spid="16" grpId="0" animBg="1"/>
      <p:bldP spid="1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98CEEC0-348A-72D1-0967-784912875D98}"/>
              </a:ext>
            </a:extLst>
          </p:cNvPr>
          <p:cNvSpPr>
            <a:spLocks noGrp="1"/>
          </p:cNvSpPr>
          <p:nvPr>
            <p:ph type="title"/>
          </p:nvPr>
        </p:nvSpPr>
        <p:spPr/>
        <p:txBody>
          <a:bodyPr/>
          <a:lstStyle/>
          <a:p>
            <a:r>
              <a:rPr lang="nb-NO"/>
              <a:t>Valg 4: Vingefestets høyde</a:t>
            </a:r>
          </a:p>
        </p:txBody>
      </p:sp>
      <p:sp>
        <p:nvSpPr>
          <p:cNvPr id="4" name="Plassholder for dato 3">
            <a:extLst>
              <a:ext uri="{FF2B5EF4-FFF2-40B4-BE49-F238E27FC236}">
                <a16:creationId xmlns:a16="http://schemas.microsoft.com/office/drawing/2014/main" id="{1638308A-B3B5-BB3E-9F23-5768981678A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BE11B57-5EFD-230B-0596-40E63BDFE3A8}"/>
              </a:ext>
            </a:extLst>
          </p:cNvPr>
          <p:cNvSpPr>
            <a:spLocks noGrp="1"/>
          </p:cNvSpPr>
          <p:nvPr>
            <p:ph type="sldNum" sz="quarter" idx="12"/>
          </p:nvPr>
        </p:nvSpPr>
        <p:spPr/>
        <p:txBody>
          <a:bodyPr/>
          <a:lstStyle/>
          <a:p>
            <a:fld id="{8ACEFDFC-287E-0A4D-81A7-6CC8C070690D}" type="slidenum">
              <a:rPr lang="nb-NO" smtClean="0"/>
              <a:t>130</a:t>
            </a:fld>
            <a:endParaRPr lang="nb-NO"/>
          </a:p>
        </p:txBody>
      </p:sp>
      <mc:AlternateContent xmlns:mc="http://schemas.openxmlformats.org/markup-compatibility/2006" xmlns:p14="http://schemas.microsoft.com/office/powerpoint/2010/main">
        <mc:Choice Requires="p14">
          <p:contentPart p14:bwMode="auto" r:id="rId2">
            <p14:nvContentPartPr>
              <p14:cNvPr id="6" name="Håndskrift 5">
                <a:extLst>
                  <a:ext uri="{FF2B5EF4-FFF2-40B4-BE49-F238E27FC236}">
                    <a16:creationId xmlns:a16="http://schemas.microsoft.com/office/drawing/2014/main" id="{B350CBBB-3340-A0E9-52F7-4F04420E1324}"/>
                  </a:ext>
                </a:extLst>
              </p14:cNvPr>
              <p14:cNvContentPartPr/>
              <p14:nvPr/>
            </p14:nvContentPartPr>
            <p14:xfrm>
              <a:off x="858838" y="2497138"/>
              <a:ext cx="10472737" cy="1865312"/>
            </p14:xfrm>
          </p:contentPart>
        </mc:Choice>
        <mc:Fallback xmlns="">
          <p:pic>
            <p:nvPicPr>
              <p:cNvPr id="6" name="Håndskrift 5">
                <a:extLst>
                  <a:ext uri="{FF2B5EF4-FFF2-40B4-BE49-F238E27FC236}">
                    <a16:creationId xmlns:a16="http://schemas.microsoft.com/office/drawing/2014/main" id="{B350CBBB-3340-A0E9-52F7-4F04420E1324}"/>
                  </a:ext>
                </a:extLst>
              </p:cNvPr>
              <p:cNvPicPr/>
              <p:nvPr/>
            </p:nvPicPr>
            <p:blipFill>
              <a:blip r:embed="rId3"/>
              <a:stretch>
                <a:fillRect/>
              </a:stretch>
            </p:blipFill>
            <p:spPr>
              <a:xfrm>
                <a:off x="852718" y="2492817"/>
                <a:ext cx="10483177" cy="1875755"/>
              </a:xfrm>
              <a:prstGeom prst="rect">
                <a:avLst/>
              </a:prstGeom>
            </p:spPr>
          </p:pic>
        </mc:Fallback>
      </mc:AlternateContent>
      <p:sp>
        <p:nvSpPr>
          <p:cNvPr id="8" name="TekstSylinder 7">
            <a:extLst>
              <a:ext uri="{FF2B5EF4-FFF2-40B4-BE49-F238E27FC236}">
                <a16:creationId xmlns:a16="http://schemas.microsoft.com/office/drawing/2014/main" id="{607DE447-A796-D3C9-F588-49A92A052D29}"/>
              </a:ext>
            </a:extLst>
          </p:cNvPr>
          <p:cNvSpPr txBox="1"/>
          <p:nvPr/>
        </p:nvSpPr>
        <p:spPr>
          <a:xfrm>
            <a:off x="768178" y="4865736"/>
            <a:ext cx="6495534" cy="923330"/>
          </a:xfrm>
          <a:prstGeom prst="rect">
            <a:avLst/>
          </a:prstGeom>
          <a:noFill/>
        </p:spPr>
        <p:txBody>
          <a:bodyPr wrap="square">
            <a:spAutoFit/>
          </a:bodyPr>
          <a:lstStyle/>
          <a:p>
            <a:pPr marL="0" marR="0" rtl="0"/>
            <a:r>
              <a:rPr lang="nb-NO" sz="1800">
                <a:effectLst/>
                <a:latin typeface="Calibri" panose="020F0502020204030204" pitchFamily="34" charset="0"/>
              </a:rPr>
              <a:t>Del flyets Bakre høyde i seksdeler</a:t>
            </a:r>
          </a:p>
          <a:p>
            <a:pPr marL="0" marR="0" rtl="0"/>
            <a:r>
              <a:rPr lang="nb-NO" sz="1800">
                <a:effectLst/>
                <a:latin typeface="Calibri" panose="020F0502020204030204" pitchFamily="34" charset="0"/>
              </a:rPr>
              <a:t>Brett toppen horisontalt ved T/6</a:t>
            </a:r>
          </a:p>
          <a:p>
            <a:pPr marL="0" marR="0" rtl="0"/>
            <a:r>
              <a:rPr lang="nb-NO" sz="1800">
                <a:effectLst/>
                <a:latin typeface="Calibri" panose="020F0502020204030204" pitchFamily="34" charset="0"/>
              </a:rPr>
              <a:t>Eksempel med T = 2</a:t>
            </a:r>
          </a:p>
        </p:txBody>
      </p:sp>
    </p:spTree>
    <p:extLst>
      <p:ext uri="{BB962C8B-B14F-4D97-AF65-F5344CB8AC3E}">
        <p14:creationId xmlns:p14="http://schemas.microsoft.com/office/powerpoint/2010/main" val="10292674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fontScale="90000"/>
          </a:bodyPr>
          <a:lstStyle/>
          <a:p>
            <a:r>
              <a:rPr lang="nb-NO"/>
              <a:t>Valg 5: Vingetipp (sett bakfra): </a:t>
            </a:r>
            <a:br>
              <a:rPr lang="nb-NO"/>
            </a:br>
            <a:r>
              <a:rPr lang="nb-NO"/>
              <a:t>1: Opp-Opp. 2: Opp-Flat. 3: Opp-Ned. </a:t>
            </a:r>
            <a:br>
              <a:rPr lang="nb-NO"/>
            </a:br>
            <a:r>
              <a:rPr lang="nb-NO"/>
              <a:t>4: Flat-Flat. 5: Flat-Ned. 6: Ned-Ned</a:t>
            </a:r>
          </a:p>
        </p:txBody>
      </p:sp>
      <mc:AlternateContent xmlns:mc="http://schemas.openxmlformats.org/markup-compatibility/2006" xmlns:p14="http://schemas.microsoft.com/office/powerpoint/2010/main">
        <mc:Choice Requires="p14">
          <p:contentPart p14:bwMode="auto" r:id="rId2">
            <p14:nvContentPartPr>
              <p14:cNvPr id="11" name="Håndskrift 10">
                <a:extLst>
                  <a:ext uri="{FF2B5EF4-FFF2-40B4-BE49-F238E27FC236}">
                    <a16:creationId xmlns:a16="http://schemas.microsoft.com/office/drawing/2014/main" id="{549A3E8F-AD6E-1A9E-6357-5F6C54D8C1CA}"/>
                  </a:ext>
                </a:extLst>
              </p14:cNvPr>
              <p14:cNvContentPartPr/>
              <p14:nvPr/>
            </p14:nvContentPartPr>
            <p14:xfrm>
              <a:off x="695325" y="2997242"/>
              <a:ext cx="10705525" cy="1979359"/>
            </p14:xfrm>
          </p:contentPart>
        </mc:Choice>
        <mc:Fallback xmlns="">
          <p:pic>
            <p:nvPicPr>
              <p:cNvPr id="11" name="Håndskrift 10">
                <a:extLst>
                  <a:ext uri="{FF2B5EF4-FFF2-40B4-BE49-F238E27FC236}">
                    <a16:creationId xmlns:a16="http://schemas.microsoft.com/office/drawing/2014/main" id="{549A3E8F-AD6E-1A9E-6357-5F6C54D8C1CA}"/>
                  </a:ext>
                </a:extLst>
              </p:cNvPr>
              <p:cNvPicPr/>
              <p:nvPr/>
            </p:nvPicPr>
            <p:blipFill>
              <a:blip r:embed="rId3"/>
              <a:stretch>
                <a:fillRect/>
              </a:stretch>
            </p:blipFill>
            <p:spPr>
              <a:xfrm>
                <a:off x="691005" y="2992919"/>
                <a:ext cx="10714165" cy="1988004"/>
              </a:xfrm>
              <a:prstGeom prst="rect">
                <a:avLst/>
              </a:prstGeom>
            </p:spPr>
          </p:pic>
        </mc:Fallback>
      </mc:AlternateContent>
    </p:spTree>
    <p:extLst>
      <p:ext uri="{BB962C8B-B14F-4D97-AF65-F5344CB8AC3E}">
        <p14:creationId xmlns:p14="http://schemas.microsoft.com/office/powerpoint/2010/main" val="2640273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ED859FC-C908-EAB5-2B69-DA06CBC43817}"/>
              </a:ext>
            </a:extLst>
          </p:cNvPr>
          <p:cNvSpPr>
            <a:spLocks noGrp="1"/>
          </p:cNvSpPr>
          <p:nvPr>
            <p:ph type="title"/>
          </p:nvPr>
        </p:nvSpPr>
        <p:spPr/>
        <p:txBody>
          <a:bodyPr/>
          <a:lstStyle/>
          <a:p>
            <a:r>
              <a:rPr lang="nb-NO"/>
              <a:t>Valg 6: </a:t>
            </a:r>
            <a:r>
              <a:rPr lang="nb-NO" err="1"/>
              <a:t>Flaps</a:t>
            </a:r>
            <a:r>
              <a:rPr lang="nb-NO"/>
              <a:t> – sett bakfra</a:t>
            </a:r>
            <a:br>
              <a:rPr lang="nb-NO"/>
            </a:br>
            <a:r>
              <a:rPr lang="nb-NO"/>
              <a:t>1: O-O. 2: O-F. 3: O-N. 4: F-F. 5: F-N. 6: N-N</a:t>
            </a:r>
          </a:p>
        </p:txBody>
      </p:sp>
      <p:sp>
        <p:nvSpPr>
          <p:cNvPr id="4" name="Plassholder for dato 3">
            <a:extLst>
              <a:ext uri="{FF2B5EF4-FFF2-40B4-BE49-F238E27FC236}">
                <a16:creationId xmlns:a16="http://schemas.microsoft.com/office/drawing/2014/main" id="{8D5701DC-320E-C412-3162-8D2E80C30AC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2EDEA41-12E4-6253-3EAC-702C8914CF60}"/>
              </a:ext>
            </a:extLst>
          </p:cNvPr>
          <p:cNvSpPr>
            <a:spLocks noGrp="1"/>
          </p:cNvSpPr>
          <p:nvPr>
            <p:ph type="sldNum" sz="quarter" idx="12"/>
          </p:nvPr>
        </p:nvSpPr>
        <p:spPr/>
        <p:txBody>
          <a:bodyPr/>
          <a:lstStyle/>
          <a:p>
            <a:fld id="{8ACEFDFC-287E-0A4D-81A7-6CC8C070690D}" type="slidenum">
              <a:rPr lang="nb-NO" smtClean="0"/>
              <a:t>132</a:t>
            </a:fld>
            <a:endParaRPr lang="nb-NO"/>
          </a:p>
        </p:txBody>
      </p:sp>
      <mc:AlternateContent xmlns:mc="http://schemas.openxmlformats.org/markup-compatibility/2006" xmlns:p14="http://schemas.microsoft.com/office/powerpoint/2010/main">
        <mc:Choice Requires="p14">
          <p:contentPart p14:bwMode="auto" r:id="rId2">
            <p14:nvContentPartPr>
              <p14:cNvPr id="7" name="Håndskrift 6">
                <a:extLst>
                  <a:ext uri="{FF2B5EF4-FFF2-40B4-BE49-F238E27FC236}">
                    <a16:creationId xmlns:a16="http://schemas.microsoft.com/office/drawing/2014/main" id="{E3972B9A-542E-486F-D516-D9F9490EC12C}"/>
                  </a:ext>
                </a:extLst>
              </p14:cNvPr>
              <p14:cNvContentPartPr/>
              <p14:nvPr/>
            </p14:nvContentPartPr>
            <p14:xfrm>
              <a:off x="935982" y="1897147"/>
              <a:ext cx="10045056" cy="1578151"/>
            </p14:xfrm>
          </p:contentPart>
        </mc:Choice>
        <mc:Fallback xmlns="">
          <p:pic>
            <p:nvPicPr>
              <p:cNvPr id="7" name="Håndskrift 6">
                <a:extLst>
                  <a:ext uri="{FF2B5EF4-FFF2-40B4-BE49-F238E27FC236}">
                    <a16:creationId xmlns:a16="http://schemas.microsoft.com/office/drawing/2014/main" id="{E3972B9A-542E-486F-D516-D9F9490EC12C}"/>
                  </a:ext>
                </a:extLst>
              </p:cNvPr>
              <p:cNvPicPr/>
              <p:nvPr/>
            </p:nvPicPr>
            <p:blipFill>
              <a:blip r:embed="rId3"/>
              <a:stretch>
                <a:fillRect/>
              </a:stretch>
            </p:blipFill>
            <p:spPr>
              <a:xfrm>
                <a:off x="931661" y="1892828"/>
                <a:ext cx="10053697" cy="1586789"/>
              </a:xfrm>
              <a:prstGeom prst="rect">
                <a:avLst/>
              </a:prstGeom>
            </p:spPr>
          </p:pic>
        </mc:Fallback>
      </mc:AlternateContent>
      <p:sp>
        <p:nvSpPr>
          <p:cNvPr id="9" name="TekstSylinder 8">
            <a:extLst>
              <a:ext uri="{FF2B5EF4-FFF2-40B4-BE49-F238E27FC236}">
                <a16:creationId xmlns:a16="http://schemas.microsoft.com/office/drawing/2014/main" id="{3EE29CEC-B5C8-ED4C-8419-09CBC4668C38}"/>
              </a:ext>
            </a:extLst>
          </p:cNvPr>
          <p:cNvSpPr txBox="1"/>
          <p:nvPr/>
        </p:nvSpPr>
        <p:spPr>
          <a:xfrm>
            <a:off x="1018360" y="4083644"/>
            <a:ext cx="9962678" cy="369332"/>
          </a:xfrm>
          <a:prstGeom prst="rect">
            <a:avLst/>
          </a:prstGeom>
          <a:noFill/>
        </p:spPr>
        <p:txBody>
          <a:bodyPr wrap="square">
            <a:spAutoFit/>
          </a:bodyPr>
          <a:lstStyle/>
          <a:p>
            <a:pPr marL="0" marR="0" rtl="0"/>
            <a:r>
              <a:rPr lang="nb-NO" sz="1800">
                <a:effectLst/>
                <a:latin typeface="Calibri" panose="020F0502020204030204" pitchFamily="34" charset="0"/>
              </a:rPr>
              <a:t>Opp-Opp                           Opp-Flat                      Opp - Ned                 Flat-Flat            Flat-Ned            Ned-Ned</a:t>
            </a:r>
          </a:p>
        </p:txBody>
      </p:sp>
    </p:spTree>
    <p:extLst>
      <p:ext uri="{BB962C8B-B14F-4D97-AF65-F5344CB8AC3E}">
        <p14:creationId xmlns:p14="http://schemas.microsoft.com/office/powerpoint/2010/main" val="5331027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91F43C1-3816-75A0-137D-22D278111151}"/>
              </a:ext>
            </a:extLst>
          </p:cNvPr>
          <p:cNvSpPr>
            <a:spLocks noGrp="1"/>
          </p:cNvSpPr>
          <p:nvPr>
            <p:ph type="title"/>
          </p:nvPr>
        </p:nvSpPr>
        <p:spPr/>
        <p:txBody>
          <a:bodyPr/>
          <a:lstStyle/>
          <a:p>
            <a:r>
              <a:rPr lang="nb-NO"/>
              <a:t>Følgende Word-dokument eksisterer</a:t>
            </a:r>
          </a:p>
        </p:txBody>
      </p:sp>
      <p:sp>
        <p:nvSpPr>
          <p:cNvPr id="4" name="Plassholder for dato 3">
            <a:extLst>
              <a:ext uri="{FF2B5EF4-FFF2-40B4-BE49-F238E27FC236}">
                <a16:creationId xmlns:a16="http://schemas.microsoft.com/office/drawing/2014/main" id="{C362A718-D339-3F02-E3BC-B0C430C98E2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3657634-B5EE-C3A8-27AE-DFED22E71EA1}"/>
              </a:ext>
            </a:extLst>
          </p:cNvPr>
          <p:cNvSpPr>
            <a:spLocks noGrp="1"/>
          </p:cNvSpPr>
          <p:nvPr>
            <p:ph type="sldNum" sz="quarter" idx="12"/>
          </p:nvPr>
        </p:nvSpPr>
        <p:spPr/>
        <p:txBody>
          <a:bodyPr/>
          <a:lstStyle/>
          <a:p>
            <a:fld id="{8ACEFDFC-287E-0A4D-81A7-6CC8C070690D}" type="slidenum">
              <a:rPr lang="nb-NO" smtClean="0"/>
              <a:t>133</a:t>
            </a:fld>
            <a:endParaRPr lang="nb-NO"/>
          </a:p>
        </p:txBody>
      </p:sp>
      <p:pic>
        <p:nvPicPr>
          <p:cNvPr id="7" name="Bilde 6">
            <a:extLst>
              <a:ext uri="{FF2B5EF4-FFF2-40B4-BE49-F238E27FC236}">
                <a16:creationId xmlns:a16="http://schemas.microsoft.com/office/drawing/2014/main" id="{B00071D2-84DB-7F7F-0EB4-A1F882B9F537}"/>
              </a:ext>
            </a:extLst>
          </p:cNvPr>
          <p:cNvPicPr>
            <a:picLocks noChangeAspect="1"/>
          </p:cNvPicPr>
          <p:nvPr/>
        </p:nvPicPr>
        <p:blipFill>
          <a:blip r:embed="rId2"/>
          <a:stretch>
            <a:fillRect/>
          </a:stretch>
        </p:blipFill>
        <p:spPr>
          <a:xfrm>
            <a:off x="2112364" y="0"/>
            <a:ext cx="7967272" cy="6858000"/>
          </a:xfrm>
          <a:prstGeom prst="rect">
            <a:avLst/>
          </a:prstGeom>
        </p:spPr>
      </p:pic>
    </p:spTree>
    <p:extLst>
      <p:ext uri="{BB962C8B-B14F-4D97-AF65-F5344CB8AC3E}">
        <p14:creationId xmlns:p14="http://schemas.microsoft.com/office/powerpoint/2010/main" val="5361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E9F9F50-8A47-7B14-CB4B-E11E75B24863}"/>
              </a:ext>
            </a:extLst>
          </p:cNvPr>
          <p:cNvSpPr>
            <a:spLocks noGrp="1"/>
          </p:cNvSpPr>
          <p:nvPr>
            <p:ph type="title"/>
          </p:nvPr>
        </p:nvSpPr>
        <p:spPr/>
        <p:txBody>
          <a:bodyPr/>
          <a:lstStyle/>
          <a:p>
            <a:r>
              <a:rPr lang="nb-NO"/>
              <a:t>Til sist: Skriv på Gen-kombinasjonene til ditt fly!</a:t>
            </a:r>
          </a:p>
        </p:txBody>
      </p:sp>
      <p:sp>
        <p:nvSpPr>
          <p:cNvPr id="3" name="Plassholder for innhold 2">
            <a:extLst>
              <a:ext uri="{FF2B5EF4-FFF2-40B4-BE49-F238E27FC236}">
                <a16:creationId xmlns:a16="http://schemas.microsoft.com/office/drawing/2014/main" id="{D666F635-893F-9E6E-918C-005F20A3DABD}"/>
              </a:ext>
            </a:extLst>
          </p:cNvPr>
          <p:cNvSpPr>
            <a:spLocks noGrp="1"/>
          </p:cNvSpPr>
          <p:nvPr>
            <p:ph idx="1"/>
          </p:nvPr>
        </p:nvSpPr>
        <p:spPr/>
        <p:txBody>
          <a:bodyPr/>
          <a:lstStyle/>
          <a:p>
            <a:r>
              <a:rPr lang="nb-NO"/>
              <a:t>Skriv det tydelig på siden. Bruk gjerne forkortelser som er (noe) forståelige for oss fagfolk og flyteknikere (tre-bokstavers, </a:t>
            </a:r>
            <a:r>
              <a:rPr lang="nb-NO" err="1"/>
              <a:t>énbokstavsforkortelser</a:t>
            </a:r>
            <a:r>
              <a:rPr lang="nb-NO"/>
              <a:t>, triplettkoder, navn på alleler, tall,)</a:t>
            </a:r>
          </a:p>
        </p:txBody>
      </p:sp>
      <p:sp>
        <p:nvSpPr>
          <p:cNvPr id="4" name="Plassholder for dato 3">
            <a:extLst>
              <a:ext uri="{FF2B5EF4-FFF2-40B4-BE49-F238E27FC236}">
                <a16:creationId xmlns:a16="http://schemas.microsoft.com/office/drawing/2014/main" id="{B3DBB8AC-DC30-1BB4-58F6-8E0955795BA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BDF44D72-8491-6F07-FE52-053E5D31916F}"/>
              </a:ext>
            </a:extLst>
          </p:cNvPr>
          <p:cNvSpPr>
            <a:spLocks noGrp="1"/>
          </p:cNvSpPr>
          <p:nvPr>
            <p:ph type="sldNum" sz="quarter" idx="12"/>
          </p:nvPr>
        </p:nvSpPr>
        <p:spPr/>
        <p:txBody>
          <a:bodyPr/>
          <a:lstStyle/>
          <a:p>
            <a:fld id="{8ACEFDFC-287E-0A4D-81A7-6CC8C070690D}" type="slidenum">
              <a:rPr lang="nb-NO" smtClean="0"/>
              <a:t>134</a:t>
            </a:fld>
            <a:endParaRPr lang="nb-NO"/>
          </a:p>
        </p:txBody>
      </p:sp>
    </p:spTree>
    <p:extLst>
      <p:ext uri="{BB962C8B-B14F-4D97-AF65-F5344CB8AC3E}">
        <p14:creationId xmlns:p14="http://schemas.microsoft.com/office/powerpoint/2010/main" val="33180053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6FD128B-2DA1-1BB3-5C62-3AE955B2C8D5}"/>
              </a:ext>
            </a:extLst>
          </p:cNvPr>
          <p:cNvSpPr>
            <a:spLocks noGrp="1"/>
          </p:cNvSpPr>
          <p:nvPr>
            <p:ph type="title"/>
          </p:nvPr>
        </p:nvSpPr>
        <p:spPr/>
        <p:txBody>
          <a:bodyPr/>
          <a:lstStyle/>
          <a:p>
            <a:r>
              <a:rPr lang="nb-NO"/>
              <a:t>Hvordan gjøre utvikling/evolusjon?</a:t>
            </a:r>
          </a:p>
        </p:txBody>
      </p:sp>
      <p:sp>
        <p:nvSpPr>
          <p:cNvPr id="3" name="Plassholder for innhold 2">
            <a:extLst>
              <a:ext uri="{FF2B5EF4-FFF2-40B4-BE49-F238E27FC236}">
                <a16:creationId xmlns:a16="http://schemas.microsoft.com/office/drawing/2014/main" id="{937E1184-23A5-7FE7-1195-87DC9D8D60F6}"/>
              </a:ext>
            </a:extLst>
          </p:cNvPr>
          <p:cNvSpPr>
            <a:spLocks noGrp="1"/>
          </p:cNvSpPr>
          <p:nvPr>
            <p:ph idx="1"/>
          </p:nvPr>
        </p:nvSpPr>
        <p:spPr/>
        <p:txBody>
          <a:bodyPr/>
          <a:lstStyle/>
          <a:p>
            <a:r>
              <a:rPr lang="nb-NO"/>
              <a:t>Neste generasjon er basert på nåværende</a:t>
            </a:r>
          </a:p>
          <a:p>
            <a:r>
              <a:rPr lang="nb-NO"/>
              <a:t>Mutasjon: størrelse, mengde og sannsynlighet</a:t>
            </a:r>
          </a:p>
          <a:p>
            <a:r>
              <a:rPr lang="nb-NO"/>
              <a:t>Delesjon: slette gener, droppe de helt</a:t>
            </a:r>
          </a:p>
          <a:p>
            <a:r>
              <a:rPr lang="nb-NO"/>
              <a:t>Andre tilfeldige endringer: Brette noen helt nye typer fly</a:t>
            </a:r>
          </a:p>
          <a:p>
            <a:r>
              <a:rPr lang="nb-NO"/>
              <a:t>Overkrysning: mengde, omfang</a:t>
            </a:r>
          </a:p>
          <a:p>
            <a:r>
              <a:rPr lang="nb-NO"/>
              <a:t>Tilfeldig formering eller avl?</a:t>
            </a:r>
          </a:p>
          <a:p>
            <a:r>
              <a:rPr lang="nb-NO"/>
              <a:t>For oss: Vi bretter fly, kaster, måler suksess, avler neste generasjon</a:t>
            </a:r>
          </a:p>
          <a:p>
            <a:r>
              <a:rPr lang="nb-NO"/>
              <a:t>Dette avtales i klassen, så vi blir enige om en variant her i dag på Hasle Linje</a:t>
            </a:r>
          </a:p>
          <a:p>
            <a:endParaRPr lang="nb-NO"/>
          </a:p>
        </p:txBody>
      </p:sp>
      <p:sp>
        <p:nvSpPr>
          <p:cNvPr id="4" name="Plassholder for dato 3">
            <a:extLst>
              <a:ext uri="{FF2B5EF4-FFF2-40B4-BE49-F238E27FC236}">
                <a16:creationId xmlns:a16="http://schemas.microsoft.com/office/drawing/2014/main" id="{98286D33-BF57-6F37-8362-9AB5C8AFCEC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BC7CAE5-CE4F-A4C3-656B-76CC40F1F8D7}"/>
              </a:ext>
            </a:extLst>
          </p:cNvPr>
          <p:cNvSpPr>
            <a:spLocks noGrp="1"/>
          </p:cNvSpPr>
          <p:nvPr>
            <p:ph type="sldNum" sz="quarter" idx="12"/>
          </p:nvPr>
        </p:nvSpPr>
        <p:spPr/>
        <p:txBody>
          <a:bodyPr/>
          <a:lstStyle/>
          <a:p>
            <a:fld id="{8ACEFDFC-287E-0A4D-81A7-6CC8C070690D}" type="slidenum">
              <a:rPr lang="nb-NO" smtClean="0"/>
              <a:t>135</a:t>
            </a:fld>
            <a:endParaRPr lang="nb-NO"/>
          </a:p>
        </p:txBody>
      </p:sp>
    </p:spTree>
    <p:extLst>
      <p:ext uri="{BB962C8B-B14F-4D97-AF65-F5344CB8AC3E}">
        <p14:creationId xmlns:p14="http://schemas.microsoft.com/office/powerpoint/2010/main" val="28858121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B9BA9BD-E71B-F863-B4AC-D38B751D3511}"/>
              </a:ext>
            </a:extLst>
          </p:cNvPr>
          <p:cNvSpPr>
            <a:spLocks noGrp="1"/>
          </p:cNvSpPr>
          <p:nvPr>
            <p:ph type="title"/>
          </p:nvPr>
        </p:nvSpPr>
        <p:spPr/>
        <p:txBody>
          <a:bodyPr/>
          <a:lstStyle/>
          <a:p>
            <a:r>
              <a:rPr lang="nb-NO"/>
              <a:t>Følgende evolusjonsskjema eksisterer</a:t>
            </a:r>
          </a:p>
        </p:txBody>
      </p:sp>
      <p:sp>
        <p:nvSpPr>
          <p:cNvPr id="4" name="Plassholder for dato 3">
            <a:extLst>
              <a:ext uri="{FF2B5EF4-FFF2-40B4-BE49-F238E27FC236}">
                <a16:creationId xmlns:a16="http://schemas.microsoft.com/office/drawing/2014/main" id="{0546FB93-BC3D-63D4-FC10-E325A0A42377}"/>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22790CD-0FC7-338E-2F30-E480576A9E69}"/>
              </a:ext>
            </a:extLst>
          </p:cNvPr>
          <p:cNvSpPr>
            <a:spLocks noGrp="1"/>
          </p:cNvSpPr>
          <p:nvPr>
            <p:ph type="sldNum" sz="quarter" idx="12"/>
          </p:nvPr>
        </p:nvSpPr>
        <p:spPr/>
        <p:txBody>
          <a:bodyPr/>
          <a:lstStyle/>
          <a:p>
            <a:fld id="{8ACEFDFC-287E-0A4D-81A7-6CC8C070690D}" type="slidenum">
              <a:rPr lang="nb-NO" smtClean="0"/>
              <a:t>136</a:t>
            </a:fld>
            <a:endParaRPr lang="nb-NO"/>
          </a:p>
        </p:txBody>
      </p:sp>
      <p:sp>
        <p:nvSpPr>
          <p:cNvPr id="8" name="Plassholder for innhold 7">
            <a:extLst>
              <a:ext uri="{FF2B5EF4-FFF2-40B4-BE49-F238E27FC236}">
                <a16:creationId xmlns:a16="http://schemas.microsoft.com/office/drawing/2014/main" id="{062511DA-65DF-2FF5-20EB-A5E157A4EDEF}"/>
              </a:ext>
            </a:extLst>
          </p:cNvPr>
          <p:cNvSpPr>
            <a:spLocks noGrp="1"/>
          </p:cNvSpPr>
          <p:nvPr>
            <p:ph idx="1"/>
          </p:nvPr>
        </p:nvSpPr>
        <p:spPr/>
        <p:txBody>
          <a:bodyPr/>
          <a:lstStyle/>
          <a:p>
            <a:endParaRPr lang="nb-NO"/>
          </a:p>
        </p:txBody>
      </p:sp>
      <p:pic>
        <p:nvPicPr>
          <p:cNvPr id="10" name="Bilde 9">
            <a:extLst>
              <a:ext uri="{FF2B5EF4-FFF2-40B4-BE49-F238E27FC236}">
                <a16:creationId xmlns:a16="http://schemas.microsoft.com/office/drawing/2014/main" id="{DFF26908-69EF-7E0C-57DB-29C9A8A2B3CC}"/>
              </a:ext>
            </a:extLst>
          </p:cNvPr>
          <p:cNvPicPr>
            <a:picLocks noChangeAspect="1"/>
          </p:cNvPicPr>
          <p:nvPr/>
        </p:nvPicPr>
        <p:blipFill>
          <a:blip r:embed="rId2"/>
          <a:stretch>
            <a:fillRect/>
          </a:stretch>
        </p:blipFill>
        <p:spPr>
          <a:xfrm>
            <a:off x="468016" y="1376000"/>
            <a:ext cx="10536120" cy="4534533"/>
          </a:xfrm>
          <a:prstGeom prst="rect">
            <a:avLst/>
          </a:prstGeom>
        </p:spPr>
      </p:pic>
    </p:spTree>
    <p:extLst>
      <p:ext uri="{BB962C8B-B14F-4D97-AF65-F5344CB8AC3E}">
        <p14:creationId xmlns:p14="http://schemas.microsoft.com/office/powerpoint/2010/main" val="38337662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7F356-7F70-F3AE-E36C-D077CB3849DE}"/>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40BDD6F-385B-B96F-EB62-7D24907F7A69}"/>
              </a:ext>
            </a:extLst>
          </p:cNvPr>
          <p:cNvSpPr>
            <a:spLocks noGrp="1"/>
          </p:cNvSpPr>
          <p:nvPr>
            <p:ph type="title"/>
          </p:nvPr>
        </p:nvSpPr>
        <p:spPr/>
        <p:txBody>
          <a:bodyPr/>
          <a:lstStyle/>
          <a:p>
            <a:r>
              <a:rPr lang="nb-NO"/>
              <a:t>Eksempel mutasjon av egenskap [terning]</a:t>
            </a:r>
          </a:p>
        </p:txBody>
      </p:sp>
      <p:sp>
        <p:nvSpPr>
          <p:cNvPr id="4" name="Plassholder for dato 3">
            <a:extLst>
              <a:ext uri="{FF2B5EF4-FFF2-40B4-BE49-F238E27FC236}">
                <a16:creationId xmlns:a16="http://schemas.microsoft.com/office/drawing/2014/main" id="{65779887-D875-4A8B-68CE-CAB6B1C14B1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2607C058-8BDA-A8BE-1587-895F3FE6841A}"/>
              </a:ext>
            </a:extLst>
          </p:cNvPr>
          <p:cNvSpPr>
            <a:spLocks noGrp="1"/>
          </p:cNvSpPr>
          <p:nvPr>
            <p:ph type="sldNum" sz="quarter" idx="12"/>
          </p:nvPr>
        </p:nvSpPr>
        <p:spPr/>
        <p:txBody>
          <a:bodyPr/>
          <a:lstStyle/>
          <a:p>
            <a:fld id="{8ACEFDFC-287E-0A4D-81A7-6CC8C070690D}" type="slidenum">
              <a:rPr lang="nb-NO" smtClean="0"/>
              <a:t>137</a:t>
            </a:fld>
            <a:endParaRPr lang="nb-NO"/>
          </a:p>
        </p:txBody>
      </p:sp>
      <p:graphicFrame>
        <p:nvGraphicFramePr>
          <p:cNvPr id="6" name="Tabell 5">
            <a:extLst>
              <a:ext uri="{FF2B5EF4-FFF2-40B4-BE49-F238E27FC236}">
                <a16:creationId xmlns:a16="http://schemas.microsoft.com/office/drawing/2014/main" id="{5ED79D9C-E041-4D8A-1DFB-19E376A5A1E3}"/>
              </a:ext>
            </a:extLst>
          </p:cNvPr>
          <p:cNvGraphicFramePr>
            <a:graphicFrameLocks noGrp="1"/>
          </p:cNvGraphicFramePr>
          <p:nvPr>
            <p:extLst>
              <p:ext uri="{D42A27DB-BD31-4B8C-83A1-F6EECF244321}">
                <p14:modId xmlns:p14="http://schemas.microsoft.com/office/powerpoint/2010/main" val="337708637"/>
              </p:ext>
            </p:extLst>
          </p:nvPr>
        </p:nvGraphicFramePr>
        <p:xfrm>
          <a:off x="408563" y="1673157"/>
          <a:ext cx="10807426" cy="4582681"/>
        </p:xfrm>
        <a:graphic>
          <a:graphicData uri="http://schemas.openxmlformats.org/drawingml/2006/table">
            <a:tbl>
              <a:tblPr firstRow="1" firstCol="1" bandRow="1">
                <a:tableStyleId>{5C22544A-7EE6-4342-B048-85BDC9FD1C3A}</a:tableStyleId>
              </a:tblPr>
              <a:tblGrid>
                <a:gridCol w="1701866">
                  <a:extLst>
                    <a:ext uri="{9D8B030D-6E8A-4147-A177-3AD203B41FA5}">
                      <a16:colId xmlns:a16="http://schemas.microsoft.com/office/drawing/2014/main" val="2791321698"/>
                    </a:ext>
                  </a:extLst>
                </a:gridCol>
                <a:gridCol w="943551">
                  <a:extLst>
                    <a:ext uri="{9D8B030D-6E8A-4147-A177-3AD203B41FA5}">
                      <a16:colId xmlns:a16="http://schemas.microsoft.com/office/drawing/2014/main" val="2571042305"/>
                    </a:ext>
                  </a:extLst>
                </a:gridCol>
                <a:gridCol w="1165836">
                  <a:extLst>
                    <a:ext uri="{9D8B030D-6E8A-4147-A177-3AD203B41FA5}">
                      <a16:colId xmlns:a16="http://schemas.microsoft.com/office/drawing/2014/main" val="252481154"/>
                    </a:ext>
                  </a:extLst>
                </a:gridCol>
                <a:gridCol w="1165836">
                  <a:extLst>
                    <a:ext uri="{9D8B030D-6E8A-4147-A177-3AD203B41FA5}">
                      <a16:colId xmlns:a16="http://schemas.microsoft.com/office/drawing/2014/main" val="785502237"/>
                    </a:ext>
                  </a:extLst>
                </a:gridCol>
                <a:gridCol w="1165836">
                  <a:extLst>
                    <a:ext uri="{9D8B030D-6E8A-4147-A177-3AD203B41FA5}">
                      <a16:colId xmlns:a16="http://schemas.microsoft.com/office/drawing/2014/main" val="2629925952"/>
                    </a:ext>
                  </a:extLst>
                </a:gridCol>
                <a:gridCol w="1165836">
                  <a:extLst>
                    <a:ext uri="{9D8B030D-6E8A-4147-A177-3AD203B41FA5}">
                      <a16:colId xmlns:a16="http://schemas.microsoft.com/office/drawing/2014/main" val="1816121435"/>
                    </a:ext>
                  </a:extLst>
                </a:gridCol>
                <a:gridCol w="1165836">
                  <a:extLst>
                    <a:ext uri="{9D8B030D-6E8A-4147-A177-3AD203B41FA5}">
                      <a16:colId xmlns:a16="http://schemas.microsoft.com/office/drawing/2014/main" val="1024126691"/>
                    </a:ext>
                  </a:extLst>
                </a:gridCol>
                <a:gridCol w="1165836">
                  <a:extLst>
                    <a:ext uri="{9D8B030D-6E8A-4147-A177-3AD203B41FA5}">
                      <a16:colId xmlns:a16="http://schemas.microsoft.com/office/drawing/2014/main" val="308718355"/>
                    </a:ext>
                  </a:extLst>
                </a:gridCol>
                <a:gridCol w="1166993">
                  <a:extLst>
                    <a:ext uri="{9D8B030D-6E8A-4147-A177-3AD203B41FA5}">
                      <a16:colId xmlns:a16="http://schemas.microsoft.com/office/drawing/2014/main" val="2839926789"/>
                    </a:ext>
                  </a:extLst>
                </a:gridCol>
              </a:tblGrid>
              <a:tr h="937378">
                <a:tc>
                  <a:txBody>
                    <a:bodyPr/>
                    <a:lstStyle/>
                    <a:p>
                      <a:pPr>
                        <a:lnSpc>
                          <a:spcPct val="107000"/>
                        </a:lnSpc>
                        <a:spcAft>
                          <a:spcPts val="800"/>
                        </a:spcAft>
                      </a:pPr>
                      <a:r>
                        <a:rPr lang="nb-NO" sz="1000" kern="100">
                          <a:effectLst/>
                        </a:rPr>
                        <a:t>Generasjon, fly</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(eks)</a:t>
                      </a:r>
                    </a:p>
                    <a:p>
                      <a:pPr>
                        <a:lnSpc>
                          <a:spcPct val="107000"/>
                        </a:lnSpc>
                        <a:spcAft>
                          <a:spcPts val="800"/>
                        </a:spcAft>
                      </a:pPr>
                      <a:r>
                        <a:rPr lang="nb-NO" sz="1000" kern="100">
                          <a:effectLst/>
                        </a:rPr>
                        <a:t>G1,17</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fly9</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fly13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Gen2, fly1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Gen2, fly2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9549854"/>
                  </a:ext>
                </a:extLst>
              </a:tr>
              <a:tr h="401791">
                <a:tc>
                  <a:txBody>
                    <a:bodyPr/>
                    <a:lstStyle/>
                    <a:p>
                      <a:pPr>
                        <a:lnSpc>
                          <a:spcPct val="107000"/>
                        </a:lnSpc>
                        <a:spcAft>
                          <a:spcPts val="800"/>
                        </a:spcAft>
                      </a:pPr>
                      <a:r>
                        <a:rPr lang="nb-NO" sz="1600" kern="100">
                          <a:effectLst/>
                        </a:rPr>
                        <a:t>Stå/Ligg</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Ligg</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0177880"/>
                  </a:ext>
                </a:extLst>
              </a:tr>
              <a:tr h="401791">
                <a:tc>
                  <a:txBody>
                    <a:bodyPr/>
                    <a:lstStyle/>
                    <a:p>
                      <a:pPr>
                        <a:lnSpc>
                          <a:spcPct val="107000"/>
                        </a:lnSpc>
                        <a:spcAft>
                          <a:spcPts val="800"/>
                        </a:spcAft>
                      </a:pPr>
                      <a:r>
                        <a:rPr lang="nb-NO" sz="1600" kern="100">
                          <a:effectLst/>
                        </a:rPr>
                        <a:t>Skrå-brett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5: spiss</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7372912"/>
                  </a:ext>
                </a:extLst>
              </a:tr>
              <a:tr h="515548">
                <a:tc>
                  <a:txBody>
                    <a:bodyPr/>
                    <a:lstStyle/>
                    <a:p>
                      <a:pPr>
                        <a:lnSpc>
                          <a:spcPct val="107000"/>
                        </a:lnSpc>
                        <a:spcAft>
                          <a:spcPts val="800"/>
                        </a:spcAft>
                      </a:pPr>
                      <a:r>
                        <a:rPr lang="nb-NO" sz="1600" kern="100">
                          <a:effectLst/>
                        </a:rPr>
                        <a:t>Tyngdepunkt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3</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Mutér </a:t>
                      </a:r>
                      <a:r>
                        <a:rPr lang="nb-NO" sz="1600" kern="100">
                          <a:effectLst/>
                          <a:sym typeface="Wingdings" panose="05000000000000000000" pitchFamily="2" charset="2"/>
                        </a:rPr>
                        <a:t> terning</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2657174"/>
                  </a:ext>
                </a:extLst>
              </a:tr>
              <a:tr h="401791">
                <a:tc>
                  <a:txBody>
                    <a:bodyPr/>
                    <a:lstStyle/>
                    <a:p>
                      <a:pPr>
                        <a:lnSpc>
                          <a:spcPct val="107000"/>
                        </a:lnSpc>
                        <a:spcAft>
                          <a:spcPts val="800"/>
                        </a:spcAft>
                      </a:pPr>
                      <a:r>
                        <a:rPr lang="nb-NO" sz="1600" kern="100">
                          <a:effectLst/>
                        </a:rPr>
                        <a:t>Vingehøyde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6 (LOL)</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Mutér </a:t>
                      </a:r>
                      <a:r>
                        <a:rPr lang="nb-NO" sz="1600" kern="100">
                          <a:effectLst/>
                          <a:sym typeface="Wingdings" panose="05000000000000000000" pitchFamily="2" charset="2"/>
                        </a:rPr>
                        <a:t> Terning</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4310785"/>
                  </a:ext>
                </a:extLst>
              </a:tr>
              <a:tr h="401791">
                <a:tc>
                  <a:txBody>
                    <a:bodyPr/>
                    <a:lstStyle/>
                    <a:p>
                      <a:pPr>
                        <a:lnSpc>
                          <a:spcPct val="107000"/>
                        </a:lnSpc>
                        <a:spcAft>
                          <a:spcPts val="800"/>
                        </a:spcAft>
                      </a:pPr>
                      <a:r>
                        <a:rPr lang="nb-NO" sz="1600" kern="100">
                          <a:effectLst/>
                        </a:rPr>
                        <a:t>vingetupp</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N-N</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8078008"/>
                  </a:ext>
                </a:extLst>
              </a:tr>
              <a:tr h="401791">
                <a:tc>
                  <a:txBody>
                    <a:bodyPr/>
                    <a:lstStyle/>
                    <a:p>
                      <a:pPr>
                        <a:lnSpc>
                          <a:spcPct val="107000"/>
                        </a:lnSpc>
                        <a:spcAft>
                          <a:spcPts val="800"/>
                        </a:spcAft>
                      </a:pPr>
                      <a:r>
                        <a:rPr lang="nb-NO" sz="1600" kern="100">
                          <a:effectLst/>
                        </a:rPr>
                        <a:t>Flaps</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N-F</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0712147"/>
                  </a:ext>
                </a:extLst>
              </a:tr>
              <a:tr h="401791">
                <a:tc>
                  <a:txBody>
                    <a:bodyPr/>
                    <a:lstStyle/>
                    <a:p>
                      <a:pPr>
                        <a:lnSpc>
                          <a:spcPct val="107000"/>
                        </a:lnSpc>
                        <a:spcAft>
                          <a:spcPts val="800"/>
                        </a:spcAft>
                      </a:pPr>
                      <a:r>
                        <a:rPr lang="nb-NO" sz="1600" kern="100">
                          <a:effectLst/>
                        </a:rPr>
                        <a:t>Distanse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2m</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7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11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8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0266293"/>
                  </a:ext>
                </a:extLst>
              </a:tr>
              <a:tr h="601170">
                <a:tc>
                  <a:txBody>
                    <a:bodyPr/>
                    <a:lstStyle/>
                    <a:p>
                      <a:pPr>
                        <a:lnSpc>
                          <a:spcPct val="107000"/>
                        </a:lnSpc>
                        <a:spcAft>
                          <a:spcPts val="800"/>
                        </a:spcAft>
                      </a:pPr>
                      <a:r>
                        <a:rPr lang="nb-NO" sz="1600" kern="100">
                          <a:effectLst/>
                        </a:rPr>
                        <a:t>Notat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Hehe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Er med videre!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1658007"/>
                  </a:ext>
                </a:extLst>
              </a:tr>
            </a:tbl>
          </a:graphicData>
        </a:graphic>
      </p:graphicFrame>
      <p:sp>
        <p:nvSpPr>
          <p:cNvPr id="7" name="Rektangel: avrundede hjørner 6">
            <a:extLst>
              <a:ext uri="{FF2B5EF4-FFF2-40B4-BE49-F238E27FC236}">
                <a16:creationId xmlns:a16="http://schemas.microsoft.com/office/drawing/2014/main" id="{856FB39E-822E-8CF8-5EA4-25CB05E3769C}"/>
              </a:ext>
            </a:extLst>
          </p:cNvPr>
          <p:cNvSpPr/>
          <p:nvPr/>
        </p:nvSpPr>
        <p:spPr>
          <a:xfrm>
            <a:off x="4163438" y="1342417"/>
            <a:ext cx="1225685"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
        <p:nvSpPr>
          <p:cNvPr id="9" name="Rektangel: avrundede hjørner 8">
            <a:extLst>
              <a:ext uri="{FF2B5EF4-FFF2-40B4-BE49-F238E27FC236}">
                <a16:creationId xmlns:a16="http://schemas.microsoft.com/office/drawing/2014/main" id="{C9763E42-A043-38C3-16D7-CCFD498CE763}"/>
              </a:ext>
            </a:extLst>
          </p:cNvPr>
          <p:cNvSpPr/>
          <p:nvPr/>
        </p:nvSpPr>
        <p:spPr>
          <a:xfrm>
            <a:off x="7631550" y="1553183"/>
            <a:ext cx="1225685"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
        <p:nvSpPr>
          <p:cNvPr id="10" name="Rektangel: avrundede hjørner 9">
            <a:extLst>
              <a:ext uri="{FF2B5EF4-FFF2-40B4-BE49-F238E27FC236}">
                <a16:creationId xmlns:a16="http://schemas.microsoft.com/office/drawing/2014/main" id="{F74A8D91-0BEF-800B-EE1B-96869033C266}"/>
              </a:ext>
            </a:extLst>
          </p:cNvPr>
          <p:cNvSpPr/>
          <p:nvPr/>
        </p:nvSpPr>
        <p:spPr>
          <a:xfrm>
            <a:off x="8898157" y="1508869"/>
            <a:ext cx="1225685"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Tree>
    <p:extLst>
      <p:ext uri="{BB962C8B-B14F-4D97-AF65-F5344CB8AC3E}">
        <p14:creationId xmlns:p14="http://schemas.microsoft.com/office/powerpoint/2010/main" val="75168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3CD87-46B8-35AF-F86B-A2F706B11B72}"/>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12B52D00-CAAF-5984-3419-FD7A711FF459}"/>
              </a:ext>
            </a:extLst>
          </p:cNvPr>
          <p:cNvSpPr>
            <a:spLocks noGrp="1"/>
          </p:cNvSpPr>
          <p:nvPr>
            <p:ph type="title"/>
          </p:nvPr>
        </p:nvSpPr>
        <p:spPr/>
        <p:txBody>
          <a:bodyPr/>
          <a:lstStyle/>
          <a:p>
            <a:r>
              <a:rPr lang="nb-NO"/>
              <a:t>Eksempel overkrysning. Velg kryss eller </a:t>
            </a:r>
            <a:r>
              <a:rPr lang="nb-NO" err="1"/>
              <a:t>mutér</a:t>
            </a:r>
            <a:r>
              <a:rPr lang="nb-NO"/>
              <a:t> med terning. Velg «</a:t>
            </a:r>
          </a:p>
        </p:txBody>
      </p:sp>
      <p:sp>
        <p:nvSpPr>
          <p:cNvPr id="4" name="Plassholder for dato 3">
            <a:extLst>
              <a:ext uri="{FF2B5EF4-FFF2-40B4-BE49-F238E27FC236}">
                <a16:creationId xmlns:a16="http://schemas.microsoft.com/office/drawing/2014/main" id="{8FA1E9A3-FBAE-E1D6-224B-82C3533C868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111A974B-CFCA-6A3A-636F-76C9FFE01D6B}"/>
              </a:ext>
            </a:extLst>
          </p:cNvPr>
          <p:cNvSpPr>
            <a:spLocks noGrp="1"/>
          </p:cNvSpPr>
          <p:nvPr>
            <p:ph type="sldNum" sz="quarter" idx="12"/>
          </p:nvPr>
        </p:nvSpPr>
        <p:spPr/>
        <p:txBody>
          <a:bodyPr/>
          <a:lstStyle/>
          <a:p>
            <a:fld id="{8ACEFDFC-287E-0A4D-81A7-6CC8C070690D}" type="slidenum">
              <a:rPr lang="nb-NO" smtClean="0"/>
              <a:t>138</a:t>
            </a:fld>
            <a:endParaRPr lang="nb-NO"/>
          </a:p>
        </p:txBody>
      </p:sp>
      <p:graphicFrame>
        <p:nvGraphicFramePr>
          <p:cNvPr id="8" name="Tabell 7">
            <a:extLst>
              <a:ext uri="{FF2B5EF4-FFF2-40B4-BE49-F238E27FC236}">
                <a16:creationId xmlns:a16="http://schemas.microsoft.com/office/drawing/2014/main" id="{16CFA077-EDF0-3C41-E4E6-AB5A2382C35A}"/>
              </a:ext>
            </a:extLst>
          </p:cNvPr>
          <p:cNvGraphicFramePr>
            <a:graphicFrameLocks noGrp="1"/>
          </p:cNvGraphicFramePr>
          <p:nvPr>
            <p:extLst>
              <p:ext uri="{D42A27DB-BD31-4B8C-83A1-F6EECF244321}">
                <p14:modId xmlns:p14="http://schemas.microsoft.com/office/powerpoint/2010/main" val="732704200"/>
              </p:ext>
            </p:extLst>
          </p:nvPr>
        </p:nvGraphicFramePr>
        <p:xfrm>
          <a:off x="408563" y="1673157"/>
          <a:ext cx="10807426" cy="4464842"/>
        </p:xfrm>
        <a:graphic>
          <a:graphicData uri="http://schemas.openxmlformats.org/drawingml/2006/table">
            <a:tbl>
              <a:tblPr firstRow="1" firstCol="1" bandRow="1">
                <a:tableStyleId>{5C22544A-7EE6-4342-B048-85BDC9FD1C3A}</a:tableStyleId>
              </a:tblPr>
              <a:tblGrid>
                <a:gridCol w="1701866">
                  <a:extLst>
                    <a:ext uri="{9D8B030D-6E8A-4147-A177-3AD203B41FA5}">
                      <a16:colId xmlns:a16="http://schemas.microsoft.com/office/drawing/2014/main" val="2791321698"/>
                    </a:ext>
                  </a:extLst>
                </a:gridCol>
                <a:gridCol w="943551">
                  <a:extLst>
                    <a:ext uri="{9D8B030D-6E8A-4147-A177-3AD203B41FA5}">
                      <a16:colId xmlns:a16="http://schemas.microsoft.com/office/drawing/2014/main" val="2571042305"/>
                    </a:ext>
                  </a:extLst>
                </a:gridCol>
                <a:gridCol w="1165836">
                  <a:extLst>
                    <a:ext uri="{9D8B030D-6E8A-4147-A177-3AD203B41FA5}">
                      <a16:colId xmlns:a16="http://schemas.microsoft.com/office/drawing/2014/main" val="252481154"/>
                    </a:ext>
                  </a:extLst>
                </a:gridCol>
                <a:gridCol w="1165836">
                  <a:extLst>
                    <a:ext uri="{9D8B030D-6E8A-4147-A177-3AD203B41FA5}">
                      <a16:colId xmlns:a16="http://schemas.microsoft.com/office/drawing/2014/main" val="785502237"/>
                    </a:ext>
                  </a:extLst>
                </a:gridCol>
                <a:gridCol w="1165836">
                  <a:extLst>
                    <a:ext uri="{9D8B030D-6E8A-4147-A177-3AD203B41FA5}">
                      <a16:colId xmlns:a16="http://schemas.microsoft.com/office/drawing/2014/main" val="2629925952"/>
                    </a:ext>
                  </a:extLst>
                </a:gridCol>
                <a:gridCol w="1165836">
                  <a:extLst>
                    <a:ext uri="{9D8B030D-6E8A-4147-A177-3AD203B41FA5}">
                      <a16:colId xmlns:a16="http://schemas.microsoft.com/office/drawing/2014/main" val="1816121435"/>
                    </a:ext>
                  </a:extLst>
                </a:gridCol>
                <a:gridCol w="1165836">
                  <a:extLst>
                    <a:ext uri="{9D8B030D-6E8A-4147-A177-3AD203B41FA5}">
                      <a16:colId xmlns:a16="http://schemas.microsoft.com/office/drawing/2014/main" val="1024126691"/>
                    </a:ext>
                  </a:extLst>
                </a:gridCol>
                <a:gridCol w="1165836">
                  <a:extLst>
                    <a:ext uri="{9D8B030D-6E8A-4147-A177-3AD203B41FA5}">
                      <a16:colId xmlns:a16="http://schemas.microsoft.com/office/drawing/2014/main" val="308718355"/>
                    </a:ext>
                  </a:extLst>
                </a:gridCol>
                <a:gridCol w="1166993">
                  <a:extLst>
                    <a:ext uri="{9D8B030D-6E8A-4147-A177-3AD203B41FA5}">
                      <a16:colId xmlns:a16="http://schemas.microsoft.com/office/drawing/2014/main" val="2839926789"/>
                    </a:ext>
                  </a:extLst>
                </a:gridCol>
              </a:tblGrid>
              <a:tr h="937378">
                <a:tc>
                  <a:txBody>
                    <a:bodyPr/>
                    <a:lstStyle/>
                    <a:p>
                      <a:pPr>
                        <a:lnSpc>
                          <a:spcPct val="107000"/>
                        </a:lnSpc>
                        <a:spcAft>
                          <a:spcPts val="800"/>
                        </a:spcAft>
                      </a:pPr>
                      <a:r>
                        <a:rPr lang="nb-NO" sz="1000" kern="100">
                          <a:effectLst/>
                        </a:rPr>
                        <a:t>Generasjon, fly</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(eks)</a:t>
                      </a:r>
                    </a:p>
                    <a:p>
                      <a:pPr>
                        <a:lnSpc>
                          <a:spcPct val="107000"/>
                        </a:lnSpc>
                        <a:spcAft>
                          <a:spcPts val="800"/>
                        </a:spcAft>
                      </a:pPr>
                      <a:r>
                        <a:rPr lang="nb-NO" sz="1000" kern="100">
                          <a:effectLst/>
                        </a:rPr>
                        <a:t>G1,17</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fly9</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fly13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Gen2, fly1</a:t>
                      </a: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Gen2, fly2</a:t>
                      </a: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9549854"/>
                  </a:ext>
                </a:extLst>
              </a:tr>
              <a:tr h="401791">
                <a:tc>
                  <a:txBody>
                    <a:bodyPr/>
                    <a:lstStyle/>
                    <a:p>
                      <a:pPr>
                        <a:lnSpc>
                          <a:spcPct val="107000"/>
                        </a:lnSpc>
                        <a:spcAft>
                          <a:spcPts val="800"/>
                        </a:spcAft>
                      </a:pPr>
                      <a:r>
                        <a:rPr lang="nb-NO" sz="1600" kern="100">
                          <a:effectLst/>
                        </a:rPr>
                        <a:t>Stå/Ligg</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Ligg</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Kryss </a:t>
                      </a:r>
                      <a:r>
                        <a:rPr lang="nb-NO" sz="1600" kern="100">
                          <a:effectLst/>
                          <a:sym typeface="Wingdings" panose="05000000000000000000" pitchFamily="2" charset="2"/>
                        </a:rPr>
                        <a:t>4</a:t>
                      </a:r>
                      <a:endParaRPr lang="nb-NO" sz="1600" kern="100">
                        <a:effectLst/>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0177880"/>
                  </a:ext>
                </a:extLst>
              </a:tr>
              <a:tr h="401791">
                <a:tc>
                  <a:txBody>
                    <a:bodyPr/>
                    <a:lstStyle/>
                    <a:p>
                      <a:pPr>
                        <a:lnSpc>
                          <a:spcPct val="107000"/>
                        </a:lnSpc>
                        <a:spcAft>
                          <a:spcPts val="800"/>
                        </a:spcAft>
                      </a:pPr>
                      <a:r>
                        <a:rPr lang="nb-NO" sz="1600" kern="100">
                          <a:effectLst/>
                        </a:rPr>
                        <a:t>Skrå-brett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5: spiss</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err="1">
                          <a:effectLst/>
                          <a:latin typeface="Oslo Sans Office" panose="02000000000000000000" pitchFamily="2" charset="0"/>
                          <a:ea typeface="Aptos" panose="020B0004020202020204" pitchFamily="34" charset="0"/>
                          <a:cs typeface="Times New Roman" panose="02020603050405020304" pitchFamily="18" charset="0"/>
                        </a:rPr>
                        <a:t>Mutér</a:t>
                      </a:r>
                      <a:r>
                        <a:rPr lang="nb-NO" sz="1600" kern="100">
                          <a:effectLst/>
                          <a:latin typeface="Oslo Sans Office" panose="02000000000000000000" pitchFamily="2" charset="0"/>
                          <a:ea typeface="Aptos" panose="020B0004020202020204" pitchFamily="34" charset="0"/>
                          <a:cs typeface="Times New Roman" panose="02020603050405020304" pitchFamily="18" charset="0"/>
                        </a:rPr>
                        <a:t>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7372912"/>
                  </a:ext>
                </a:extLst>
              </a:tr>
              <a:tr h="515548">
                <a:tc>
                  <a:txBody>
                    <a:bodyPr/>
                    <a:lstStyle/>
                    <a:p>
                      <a:pPr>
                        <a:lnSpc>
                          <a:spcPct val="107000"/>
                        </a:lnSpc>
                        <a:spcAft>
                          <a:spcPts val="800"/>
                        </a:spcAft>
                      </a:pPr>
                      <a:r>
                        <a:rPr lang="nb-NO" sz="1600" kern="100">
                          <a:effectLst/>
                        </a:rPr>
                        <a:t>Tyngdepunkt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3</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err="1">
                          <a:effectLst/>
                          <a:latin typeface="Oslo Sans Office" panose="02000000000000000000" pitchFamily="2" charset="0"/>
                          <a:ea typeface="Aptos" panose="020B0004020202020204" pitchFamily="34" charset="0"/>
                          <a:cs typeface="Times New Roman" panose="02020603050405020304" pitchFamily="18" charset="0"/>
                        </a:rPr>
                        <a:t>Mutér</a:t>
                      </a:r>
                      <a:r>
                        <a:rPr lang="nb-NO" sz="1600" kern="100">
                          <a:effectLst/>
                          <a:latin typeface="Oslo Sans Office" panose="02000000000000000000" pitchFamily="2" charset="0"/>
                          <a:ea typeface="Aptos" panose="020B0004020202020204" pitchFamily="34" charset="0"/>
                          <a:cs typeface="Times New Roman" panose="02020603050405020304" pitchFamily="18" charset="0"/>
                        </a:rPr>
                        <a:t>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2657174"/>
                  </a:ext>
                </a:extLst>
              </a:tr>
              <a:tr h="401791">
                <a:tc>
                  <a:txBody>
                    <a:bodyPr/>
                    <a:lstStyle/>
                    <a:p>
                      <a:pPr>
                        <a:lnSpc>
                          <a:spcPct val="107000"/>
                        </a:lnSpc>
                        <a:spcAft>
                          <a:spcPts val="800"/>
                        </a:spcAft>
                      </a:pPr>
                      <a:r>
                        <a:rPr lang="nb-NO" sz="1600" kern="100">
                          <a:effectLst/>
                        </a:rPr>
                        <a:t>Vingehøyde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6 (LOL)</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err="1">
                          <a:effectLst/>
                          <a:latin typeface="Oslo Sans Office" panose="02000000000000000000" pitchFamily="2" charset="0"/>
                          <a:ea typeface="Aptos" panose="020B0004020202020204" pitchFamily="34" charset="0"/>
                          <a:cs typeface="Times New Roman" panose="02020603050405020304" pitchFamily="18" charset="0"/>
                        </a:rPr>
                        <a:t>Mutér</a:t>
                      </a:r>
                      <a:r>
                        <a:rPr lang="nb-NO" sz="1600" kern="100">
                          <a:effectLst/>
                          <a:latin typeface="Oslo Sans Office" panose="02000000000000000000" pitchFamily="2" charset="0"/>
                          <a:ea typeface="Aptos" panose="020B0004020202020204" pitchFamily="34" charset="0"/>
                          <a:cs typeface="Times New Roman" panose="02020603050405020304" pitchFamily="18" charset="0"/>
                        </a:rPr>
                        <a:t>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4310785"/>
                  </a:ext>
                </a:extLst>
              </a:tr>
              <a:tr h="401791">
                <a:tc>
                  <a:txBody>
                    <a:bodyPr/>
                    <a:lstStyle/>
                    <a:p>
                      <a:pPr>
                        <a:lnSpc>
                          <a:spcPct val="107000"/>
                        </a:lnSpc>
                        <a:spcAft>
                          <a:spcPts val="800"/>
                        </a:spcAft>
                      </a:pPr>
                      <a:r>
                        <a:rPr lang="nb-NO" sz="1600" kern="100">
                          <a:effectLst/>
                        </a:rPr>
                        <a:t>vingetupp</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N-N</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8078008"/>
                  </a:ext>
                </a:extLst>
              </a:tr>
              <a:tr h="401791">
                <a:tc>
                  <a:txBody>
                    <a:bodyPr/>
                    <a:lstStyle/>
                    <a:p>
                      <a:pPr>
                        <a:lnSpc>
                          <a:spcPct val="107000"/>
                        </a:lnSpc>
                        <a:spcAft>
                          <a:spcPts val="800"/>
                        </a:spcAft>
                      </a:pPr>
                      <a:r>
                        <a:rPr lang="nb-NO" sz="1600" kern="100">
                          <a:effectLst/>
                        </a:rPr>
                        <a:t>Flaps</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N-F</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err="1">
                          <a:effectLst/>
                          <a:latin typeface="Oslo Sans Office" panose="02000000000000000000" pitchFamily="2" charset="0"/>
                          <a:ea typeface="Aptos" panose="020B0004020202020204" pitchFamily="34" charset="0"/>
                          <a:cs typeface="Times New Roman" panose="02020603050405020304" pitchFamily="18" charset="0"/>
                        </a:rPr>
                        <a:t>Mutér</a:t>
                      </a:r>
                      <a:r>
                        <a:rPr lang="nb-NO" sz="1600" kern="100">
                          <a:effectLst/>
                          <a:latin typeface="Oslo Sans Office" panose="02000000000000000000" pitchFamily="2" charset="0"/>
                          <a:ea typeface="Aptos" panose="020B0004020202020204" pitchFamily="34" charset="0"/>
                          <a:cs typeface="Times New Roman" panose="02020603050405020304" pitchFamily="18" charset="0"/>
                        </a:rPr>
                        <a:t>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0712147"/>
                  </a:ext>
                </a:extLst>
              </a:tr>
              <a:tr h="401791">
                <a:tc>
                  <a:txBody>
                    <a:bodyPr/>
                    <a:lstStyle/>
                    <a:p>
                      <a:pPr>
                        <a:lnSpc>
                          <a:spcPct val="107000"/>
                        </a:lnSpc>
                        <a:spcAft>
                          <a:spcPts val="800"/>
                        </a:spcAft>
                      </a:pPr>
                      <a:r>
                        <a:rPr lang="nb-NO" sz="1600" kern="100">
                          <a:effectLst/>
                        </a:rPr>
                        <a:t>Distanse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2m</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7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11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8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0266293"/>
                  </a:ext>
                </a:extLst>
              </a:tr>
              <a:tr h="601170">
                <a:tc>
                  <a:txBody>
                    <a:bodyPr/>
                    <a:lstStyle/>
                    <a:p>
                      <a:pPr>
                        <a:lnSpc>
                          <a:spcPct val="107000"/>
                        </a:lnSpc>
                        <a:spcAft>
                          <a:spcPts val="800"/>
                        </a:spcAft>
                      </a:pPr>
                      <a:r>
                        <a:rPr lang="nb-NO" sz="1600" kern="100">
                          <a:effectLst/>
                        </a:rPr>
                        <a:t>Notat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Hehe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Er med videre!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Er med videre!</a:t>
                      </a: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1658007"/>
                  </a:ext>
                </a:extLst>
              </a:tr>
            </a:tbl>
          </a:graphicData>
        </a:graphic>
      </p:graphicFrame>
      <p:sp>
        <p:nvSpPr>
          <p:cNvPr id="9" name="Rektangel: avrundede hjørner 8">
            <a:extLst>
              <a:ext uri="{FF2B5EF4-FFF2-40B4-BE49-F238E27FC236}">
                <a16:creationId xmlns:a16="http://schemas.microsoft.com/office/drawing/2014/main" id="{047D253F-6E56-ACCA-E780-CE15365CA90B}"/>
              </a:ext>
            </a:extLst>
          </p:cNvPr>
          <p:cNvSpPr/>
          <p:nvPr/>
        </p:nvSpPr>
        <p:spPr>
          <a:xfrm>
            <a:off x="4163438" y="1342417"/>
            <a:ext cx="1225685"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
        <p:nvSpPr>
          <p:cNvPr id="10" name="Rektangel: avrundede hjørner 9">
            <a:extLst>
              <a:ext uri="{FF2B5EF4-FFF2-40B4-BE49-F238E27FC236}">
                <a16:creationId xmlns:a16="http://schemas.microsoft.com/office/drawing/2014/main" id="{01908074-C22B-7E46-534F-0D753C4F6DF1}"/>
              </a:ext>
            </a:extLst>
          </p:cNvPr>
          <p:cNvSpPr/>
          <p:nvPr/>
        </p:nvSpPr>
        <p:spPr>
          <a:xfrm>
            <a:off x="6551259" y="1376000"/>
            <a:ext cx="1193910"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
        <p:nvSpPr>
          <p:cNvPr id="12" name="Rektangel: avrundede hjørner 11">
            <a:extLst>
              <a:ext uri="{FF2B5EF4-FFF2-40B4-BE49-F238E27FC236}">
                <a16:creationId xmlns:a16="http://schemas.microsoft.com/office/drawing/2014/main" id="{45AE831D-92D0-1007-EA01-C4EBACAD3383}"/>
              </a:ext>
            </a:extLst>
          </p:cNvPr>
          <p:cNvSpPr/>
          <p:nvPr/>
        </p:nvSpPr>
        <p:spPr>
          <a:xfrm>
            <a:off x="7745169" y="1518804"/>
            <a:ext cx="1138452"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
        <p:nvSpPr>
          <p:cNvPr id="13" name="Rektangel: avrundede hjørner 12">
            <a:extLst>
              <a:ext uri="{FF2B5EF4-FFF2-40B4-BE49-F238E27FC236}">
                <a16:creationId xmlns:a16="http://schemas.microsoft.com/office/drawing/2014/main" id="{458748E9-6846-C29C-FF11-9F24AC491168}"/>
              </a:ext>
            </a:extLst>
          </p:cNvPr>
          <p:cNvSpPr/>
          <p:nvPr/>
        </p:nvSpPr>
        <p:spPr>
          <a:xfrm>
            <a:off x="8907305" y="1376000"/>
            <a:ext cx="1225685"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Tree>
    <p:extLst>
      <p:ext uri="{BB962C8B-B14F-4D97-AF65-F5344CB8AC3E}">
        <p14:creationId xmlns:p14="http://schemas.microsoft.com/office/powerpoint/2010/main" val="57471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Hvordan gjøre dette? Diskusjon og GJØRE VALG</a:t>
            </a:r>
          </a:p>
        </p:txBody>
      </p:sp>
      <p:sp>
        <p:nvSpPr>
          <p:cNvPr id="3" name="Plassholder for innhold 2"/>
          <p:cNvSpPr>
            <a:spLocks noGrp="1"/>
          </p:cNvSpPr>
          <p:nvPr>
            <p:ph idx="1"/>
          </p:nvPr>
        </p:nvSpPr>
        <p:spPr/>
        <p:txBody>
          <a:bodyPr/>
          <a:lstStyle/>
          <a:p>
            <a:r>
              <a:rPr lang="nb-NO"/>
              <a:t>Bestemme utviklingen for våre fly</a:t>
            </a:r>
          </a:p>
          <a:p>
            <a:r>
              <a:rPr lang="nb-NO"/>
              <a:t>Forslag 1: Kjønnet formering, to og to fly overkrysser og muterer. Velger blant de [</a:t>
            </a:r>
            <a:r>
              <a:rPr lang="nb-NO" err="1"/>
              <a:t>X</a:t>
            </a:r>
            <a:r>
              <a:rPr lang="nb-NO"/>
              <a:t>] beste flyene</a:t>
            </a:r>
          </a:p>
          <a:p>
            <a:r>
              <a:rPr lang="nb-NO"/>
              <a:t>Forslag 2: Ukjønnet formering. Vi muterer de [</a:t>
            </a:r>
            <a:r>
              <a:rPr lang="nb-NO" err="1"/>
              <a:t>X</a:t>
            </a:r>
            <a:r>
              <a:rPr lang="nb-NO"/>
              <a:t>] beste flyene. </a:t>
            </a:r>
          </a:p>
          <a:p>
            <a:r>
              <a:rPr lang="nb-NO">
                <a:hlinkClick r:id="rId2"/>
              </a:rPr>
              <a:t>Kul video </a:t>
            </a:r>
            <a:r>
              <a:rPr lang="nb-NO"/>
              <a:t>om bakterier som over kommer utfordringer!</a:t>
            </a:r>
          </a:p>
          <a:p>
            <a:r>
              <a:rPr lang="nb-NO"/>
              <a:t>Vi velger </a:t>
            </a:r>
            <a:r>
              <a:rPr lang="nb-NO" err="1"/>
              <a:t>nr</a:t>
            </a:r>
            <a:r>
              <a:rPr lang="nb-NO"/>
              <a:t> 2 i dag.</a:t>
            </a:r>
          </a:p>
          <a:p>
            <a:r>
              <a:rPr lang="nb-NO"/>
              <a:t>Klare for </a:t>
            </a:r>
            <a:r>
              <a:rPr lang="nb-NO" err="1"/>
              <a:t>bretting</a:t>
            </a:r>
            <a:r>
              <a:rPr lang="nb-NO"/>
              <a:t>? Gentlemen/</a:t>
            </a:r>
            <a:r>
              <a:rPr lang="nb-NO" err="1"/>
              <a:t>women</a:t>
            </a:r>
            <a:r>
              <a:rPr lang="nb-NO"/>
              <a:t>: Start </a:t>
            </a:r>
            <a:r>
              <a:rPr lang="nb-NO" err="1"/>
              <a:t>your</a:t>
            </a:r>
            <a:r>
              <a:rPr lang="nb-NO"/>
              <a:t> </a:t>
            </a:r>
            <a:r>
              <a:rPr lang="nb-NO" err="1"/>
              <a:t>engines</a:t>
            </a:r>
            <a:r>
              <a:rPr lang="nb-NO"/>
              <a:t>!</a:t>
            </a:r>
          </a:p>
        </p:txBody>
      </p:sp>
    </p:spTree>
    <p:extLst>
      <p:ext uri="{BB962C8B-B14F-4D97-AF65-F5344CB8AC3E}">
        <p14:creationId xmlns:p14="http://schemas.microsoft.com/office/powerpoint/2010/main" val="423822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0E1F1A9-4200-3485-AEB6-89EF7E5227D4}"/>
              </a:ext>
            </a:extLst>
          </p:cNvPr>
          <p:cNvSpPr>
            <a:spLocks noGrp="1"/>
          </p:cNvSpPr>
          <p:nvPr>
            <p:ph type="title"/>
          </p:nvPr>
        </p:nvSpPr>
        <p:spPr/>
        <p:txBody>
          <a:bodyPr/>
          <a:lstStyle/>
          <a:p>
            <a:r>
              <a:rPr lang="nb-NO"/>
              <a:t>Hva skjer her?</a:t>
            </a:r>
          </a:p>
        </p:txBody>
      </p:sp>
      <p:sp>
        <p:nvSpPr>
          <p:cNvPr id="3" name="Plassholder for innhold 2">
            <a:extLst>
              <a:ext uri="{FF2B5EF4-FFF2-40B4-BE49-F238E27FC236}">
                <a16:creationId xmlns:a16="http://schemas.microsoft.com/office/drawing/2014/main" id="{4334D0CB-9B21-1944-319E-681E9657E50E}"/>
              </a:ext>
            </a:extLst>
          </p:cNvPr>
          <p:cNvSpPr>
            <a:spLocks noGrp="1"/>
          </p:cNvSpPr>
          <p:nvPr>
            <p:ph idx="1"/>
          </p:nvPr>
        </p:nvSpPr>
        <p:spPr>
          <a:xfrm>
            <a:off x="695326" y="2032001"/>
            <a:ext cx="5400674" cy="4060824"/>
          </a:xfrm>
        </p:spPr>
        <p:txBody>
          <a:bodyPr>
            <a:normAutofit fontScale="70000" lnSpcReduction="20000"/>
          </a:bodyPr>
          <a:lstStyle/>
          <a:p>
            <a:r>
              <a:rPr lang="nb-NO"/>
              <a:t>Input-laget er Gunnars sanser og informasjon om omverdenen</a:t>
            </a:r>
          </a:p>
          <a:p>
            <a:r>
              <a:rPr lang="nb-NO"/>
              <a:t>Output-laget er Gunnars konklusjoner og tanker videre</a:t>
            </a:r>
          </a:p>
          <a:p>
            <a:r>
              <a:rPr lang="nb-NO"/>
              <a:t>De skjulte lagene er alt som skjer inni Gunnars hode, i nettverket. Her kan alt skje!</a:t>
            </a:r>
          </a:p>
        </p:txBody>
      </p:sp>
      <p:sp>
        <p:nvSpPr>
          <p:cNvPr id="4" name="Plassholder for dato 3">
            <a:extLst>
              <a:ext uri="{FF2B5EF4-FFF2-40B4-BE49-F238E27FC236}">
                <a16:creationId xmlns:a16="http://schemas.microsoft.com/office/drawing/2014/main" id="{A09089E8-F205-57DA-1E49-9C292E7E582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BE478C3-3B65-4E5C-BD40-24ECD1741B47}"/>
              </a:ext>
            </a:extLst>
          </p:cNvPr>
          <p:cNvSpPr>
            <a:spLocks noGrp="1"/>
          </p:cNvSpPr>
          <p:nvPr>
            <p:ph type="sldNum" sz="quarter" idx="12"/>
          </p:nvPr>
        </p:nvSpPr>
        <p:spPr/>
        <p:txBody>
          <a:bodyPr/>
          <a:lstStyle/>
          <a:p>
            <a:fld id="{8ACEFDFC-287E-0A4D-81A7-6CC8C070690D}" type="slidenum">
              <a:rPr lang="nb-NO" smtClean="0"/>
              <a:t>14</a:t>
            </a:fld>
            <a:endParaRPr lang="nb-NO"/>
          </a:p>
        </p:txBody>
      </p:sp>
      <p:pic>
        <p:nvPicPr>
          <p:cNvPr id="7" name="Bilde 6">
            <a:extLst>
              <a:ext uri="{FF2B5EF4-FFF2-40B4-BE49-F238E27FC236}">
                <a16:creationId xmlns:a16="http://schemas.microsoft.com/office/drawing/2014/main" id="{BBF3467F-0822-B71A-D064-67D27D10C728}"/>
              </a:ext>
            </a:extLst>
          </p:cNvPr>
          <p:cNvPicPr>
            <a:picLocks noChangeAspect="1"/>
          </p:cNvPicPr>
          <p:nvPr/>
        </p:nvPicPr>
        <p:blipFill>
          <a:blip r:embed="rId2"/>
          <a:stretch>
            <a:fillRect/>
          </a:stretch>
        </p:blipFill>
        <p:spPr>
          <a:xfrm>
            <a:off x="6562439" y="1523325"/>
            <a:ext cx="5513998" cy="3811349"/>
          </a:xfrm>
          <a:prstGeom prst="rect">
            <a:avLst/>
          </a:prstGeom>
        </p:spPr>
      </p:pic>
    </p:spTree>
    <p:extLst>
      <p:ext uri="{BB962C8B-B14F-4D97-AF65-F5344CB8AC3E}">
        <p14:creationId xmlns:p14="http://schemas.microsoft.com/office/powerpoint/2010/main" val="362728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CF2E603-ECF2-FB67-9A0B-22DB926AE4F2}"/>
              </a:ext>
            </a:extLst>
          </p:cNvPr>
          <p:cNvSpPr>
            <a:spLocks noGrp="1"/>
          </p:cNvSpPr>
          <p:nvPr>
            <p:ph type="title"/>
          </p:nvPr>
        </p:nvSpPr>
        <p:spPr/>
        <p:txBody>
          <a:bodyPr/>
          <a:lstStyle/>
          <a:p>
            <a:r>
              <a:rPr lang="nb-NO" err="1"/>
              <a:t>Timeout</a:t>
            </a:r>
            <a:endParaRPr lang="nb-NO"/>
          </a:p>
        </p:txBody>
      </p:sp>
      <p:sp>
        <p:nvSpPr>
          <p:cNvPr id="3" name="Plassholder for innhold 2">
            <a:extLst>
              <a:ext uri="{FF2B5EF4-FFF2-40B4-BE49-F238E27FC236}">
                <a16:creationId xmlns:a16="http://schemas.microsoft.com/office/drawing/2014/main" id="{459A8912-7D63-DC47-B020-005C7281321C}"/>
              </a:ext>
            </a:extLst>
          </p:cNvPr>
          <p:cNvSpPr>
            <a:spLocks noGrp="1"/>
          </p:cNvSpPr>
          <p:nvPr>
            <p:ph idx="1"/>
          </p:nvPr>
        </p:nvSpPr>
        <p:spPr/>
        <p:txBody>
          <a:bodyPr/>
          <a:lstStyle/>
          <a:p>
            <a:r>
              <a:rPr lang="nb-NO"/>
              <a:t>Nå skal vi gjøre evolusjonen. Finner de [</a:t>
            </a:r>
            <a:r>
              <a:rPr lang="nb-NO" err="1"/>
              <a:t>X</a:t>
            </a:r>
            <a:r>
              <a:rPr lang="nb-NO"/>
              <a:t>] beste flyene</a:t>
            </a:r>
          </a:p>
          <a:p>
            <a:r>
              <a:rPr lang="nb-NO"/>
              <a:t>Styrer evolusjonen til </a:t>
            </a:r>
            <a:r>
              <a:rPr lang="nb-NO" err="1"/>
              <a:t>flysmfunnet</a:t>
            </a:r>
            <a:r>
              <a:rPr lang="nb-NO"/>
              <a:t> ved å drive avl med fokus på resultater</a:t>
            </a:r>
          </a:p>
          <a:p>
            <a:pPr marL="0" indent="0">
              <a:buNone/>
            </a:pPr>
            <a:endParaRPr lang="nb-NO"/>
          </a:p>
          <a:p>
            <a:endParaRPr lang="nb-NO"/>
          </a:p>
        </p:txBody>
      </p:sp>
      <p:sp>
        <p:nvSpPr>
          <p:cNvPr id="4" name="Plassholder for dato 3">
            <a:extLst>
              <a:ext uri="{FF2B5EF4-FFF2-40B4-BE49-F238E27FC236}">
                <a16:creationId xmlns:a16="http://schemas.microsoft.com/office/drawing/2014/main" id="{1D505CAF-13D0-9D4A-EE24-6EF6B3153B2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429A3E6-36A4-C799-990E-B633899FA1EC}"/>
              </a:ext>
            </a:extLst>
          </p:cNvPr>
          <p:cNvSpPr>
            <a:spLocks noGrp="1"/>
          </p:cNvSpPr>
          <p:nvPr>
            <p:ph type="sldNum" sz="quarter" idx="12"/>
          </p:nvPr>
        </p:nvSpPr>
        <p:spPr/>
        <p:txBody>
          <a:bodyPr/>
          <a:lstStyle/>
          <a:p>
            <a:fld id="{8ACEFDFC-287E-0A4D-81A7-6CC8C070690D}" type="slidenum">
              <a:rPr lang="nb-NO" smtClean="0"/>
              <a:t>140</a:t>
            </a:fld>
            <a:endParaRPr lang="nb-NO"/>
          </a:p>
        </p:txBody>
      </p:sp>
      <p:graphicFrame>
        <p:nvGraphicFramePr>
          <p:cNvPr id="10" name="Tabell 9">
            <a:extLst>
              <a:ext uri="{FF2B5EF4-FFF2-40B4-BE49-F238E27FC236}">
                <a16:creationId xmlns:a16="http://schemas.microsoft.com/office/drawing/2014/main" id="{53146A4D-AC5B-C96E-0B04-38A81B6848A4}"/>
              </a:ext>
            </a:extLst>
          </p:cNvPr>
          <p:cNvGraphicFramePr>
            <a:graphicFrameLocks noGrp="1"/>
          </p:cNvGraphicFramePr>
          <p:nvPr>
            <p:extLst>
              <p:ext uri="{D42A27DB-BD31-4B8C-83A1-F6EECF244321}">
                <p14:modId xmlns:p14="http://schemas.microsoft.com/office/powerpoint/2010/main" val="2050586804"/>
              </p:ext>
            </p:extLst>
          </p:nvPr>
        </p:nvGraphicFramePr>
        <p:xfrm>
          <a:off x="972064" y="3023286"/>
          <a:ext cx="8270789" cy="3634193"/>
        </p:xfrm>
        <a:graphic>
          <a:graphicData uri="http://schemas.openxmlformats.org/drawingml/2006/table">
            <a:tbl>
              <a:tblPr firstRow="1" firstCol="1" bandRow="1">
                <a:tableStyleId>{5C22544A-7EE6-4342-B048-85BDC9FD1C3A}</a:tableStyleId>
              </a:tblPr>
              <a:tblGrid>
                <a:gridCol w="1303062">
                  <a:extLst>
                    <a:ext uri="{9D8B030D-6E8A-4147-A177-3AD203B41FA5}">
                      <a16:colId xmlns:a16="http://schemas.microsoft.com/office/drawing/2014/main" val="3696005505"/>
                    </a:ext>
                  </a:extLst>
                </a:gridCol>
                <a:gridCol w="669140">
                  <a:extLst>
                    <a:ext uri="{9D8B030D-6E8A-4147-A177-3AD203B41FA5}">
                      <a16:colId xmlns:a16="http://schemas.microsoft.com/office/drawing/2014/main" val="3196894051"/>
                    </a:ext>
                  </a:extLst>
                </a:gridCol>
                <a:gridCol w="1095366">
                  <a:extLst>
                    <a:ext uri="{9D8B030D-6E8A-4147-A177-3AD203B41FA5}">
                      <a16:colId xmlns:a16="http://schemas.microsoft.com/office/drawing/2014/main" val="773353832"/>
                    </a:ext>
                  </a:extLst>
                </a:gridCol>
                <a:gridCol w="768472">
                  <a:extLst>
                    <a:ext uri="{9D8B030D-6E8A-4147-A177-3AD203B41FA5}">
                      <a16:colId xmlns:a16="http://schemas.microsoft.com/office/drawing/2014/main" val="1719503895"/>
                    </a:ext>
                  </a:extLst>
                </a:gridCol>
                <a:gridCol w="895800">
                  <a:extLst>
                    <a:ext uri="{9D8B030D-6E8A-4147-A177-3AD203B41FA5}">
                      <a16:colId xmlns:a16="http://schemas.microsoft.com/office/drawing/2014/main" val="171476266"/>
                    </a:ext>
                  </a:extLst>
                </a:gridCol>
                <a:gridCol w="895800">
                  <a:extLst>
                    <a:ext uri="{9D8B030D-6E8A-4147-A177-3AD203B41FA5}">
                      <a16:colId xmlns:a16="http://schemas.microsoft.com/office/drawing/2014/main" val="3379624460"/>
                    </a:ext>
                  </a:extLst>
                </a:gridCol>
                <a:gridCol w="896702">
                  <a:extLst>
                    <a:ext uri="{9D8B030D-6E8A-4147-A177-3AD203B41FA5}">
                      <a16:colId xmlns:a16="http://schemas.microsoft.com/office/drawing/2014/main" val="1139402836"/>
                    </a:ext>
                  </a:extLst>
                </a:gridCol>
                <a:gridCol w="895800">
                  <a:extLst>
                    <a:ext uri="{9D8B030D-6E8A-4147-A177-3AD203B41FA5}">
                      <a16:colId xmlns:a16="http://schemas.microsoft.com/office/drawing/2014/main" val="2462404932"/>
                    </a:ext>
                  </a:extLst>
                </a:gridCol>
                <a:gridCol w="850647">
                  <a:extLst>
                    <a:ext uri="{9D8B030D-6E8A-4147-A177-3AD203B41FA5}">
                      <a16:colId xmlns:a16="http://schemas.microsoft.com/office/drawing/2014/main" val="4286709997"/>
                    </a:ext>
                  </a:extLst>
                </a:gridCol>
              </a:tblGrid>
              <a:tr h="350292">
                <a:tc>
                  <a:txBody>
                    <a:bodyPr/>
                    <a:lstStyle/>
                    <a:p>
                      <a:pPr>
                        <a:lnSpc>
                          <a:spcPct val="107000"/>
                        </a:lnSpc>
                        <a:spcAft>
                          <a:spcPts val="800"/>
                        </a:spcAft>
                      </a:pPr>
                      <a:r>
                        <a:rPr lang="nb-NO" sz="1000" kern="100">
                          <a:effectLst/>
                        </a:rPr>
                        <a:t>Gen, fly</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7227958"/>
                  </a:ext>
                </a:extLst>
              </a:tr>
              <a:tr h="368128">
                <a:tc>
                  <a:txBody>
                    <a:bodyPr/>
                    <a:lstStyle/>
                    <a:p>
                      <a:pPr>
                        <a:lnSpc>
                          <a:spcPct val="107000"/>
                        </a:lnSpc>
                        <a:spcAft>
                          <a:spcPts val="800"/>
                        </a:spcAft>
                      </a:pPr>
                      <a:r>
                        <a:rPr lang="nb-NO" sz="1000" kern="100">
                          <a:effectLst/>
                        </a:rPr>
                        <a:t>Stå/Ligg</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2458335"/>
                  </a:ext>
                </a:extLst>
              </a:tr>
              <a:tr h="368128">
                <a:tc>
                  <a:txBody>
                    <a:bodyPr/>
                    <a:lstStyle/>
                    <a:p>
                      <a:pPr>
                        <a:lnSpc>
                          <a:spcPct val="107000"/>
                        </a:lnSpc>
                        <a:spcAft>
                          <a:spcPts val="800"/>
                        </a:spcAft>
                      </a:pPr>
                      <a:r>
                        <a:rPr lang="nb-NO" sz="1000" kern="100">
                          <a:effectLst/>
                        </a:rPr>
                        <a:t>Skrå-brett</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2832429"/>
                  </a:ext>
                </a:extLst>
              </a:tr>
              <a:tr h="368128">
                <a:tc>
                  <a:txBody>
                    <a:bodyPr/>
                    <a:lstStyle/>
                    <a:p>
                      <a:pPr>
                        <a:lnSpc>
                          <a:spcPct val="107000"/>
                        </a:lnSpc>
                        <a:spcAft>
                          <a:spcPts val="800"/>
                        </a:spcAft>
                      </a:pPr>
                      <a:r>
                        <a:rPr lang="nb-NO" sz="1000" kern="100">
                          <a:effectLst/>
                        </a:rPr>
                        <a:t>Tyngdep</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7351993"/>
                  </a:ext>
                </a:extLst>
              </a:tr>
              <a:tr h="368128">
                <a:tc>
                  <a:txBody>
                    <a:bodyPr/>
                    <a:lstStyle/>
                    <a:p>
                      <a:pPr>
                        <a:lnSpc>
                          <a:spcPct val="107000"/>
                        </a:lnSpc>
                        <a:spcAft>
                          <a:spcPts val="800"/>
                        </a:spcAft>
                      </a:pPr>
                      <a:r>
                        <a:rPr lang="nb-NO" sz="1000" kern="100">
                          <a:effectLst/>
                        </a:rPr>
                        <a:t>Vingehøyde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3236571"/>
                  </a:ext>
                </a:extLst>
              </a:tr>
              <a:tr h="368128">
                <a:tc>
                  <a:txBody>
                    <a:bodyPr/>
                    <a:lstStyle/>
                    <a:p>
                      <a:pPr>
                        <a:lnSpc>
                          <a:spcPct val="107000"/>
                        </a:lnSpc>
                        <a:spcAft>
                          <a:spcPts val="800"/>
                        </a:spcAft>
                      </a:pPr>
                      <a:r>
                        <a:rPr lang="nb-NO" sz="1000" kern="100">
                          <a:effectLst/>
                        </a:rPr>
                        <a:t>Wingetupp</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3194513"/>
                  </a:ext>
                </a:extLst>
              </a:tr>
              <a:tr h="368128">
                <a:tc>
                  <a:txBody>
                    <a:bodyPr/>
                    <a:lstStyle/>
                    <a:p>
                      <a:pPr>
                        <a:lnSpc>
                          <a:spcPct val="107000"/>
                        </a:lnSpc>
                        <a:spcAft>
                          <a:spcPts val="800"/>
                        </a:spcAft>
                      </a:pPr>
                      <a:r>
                        <a:rPr lang="nb-NO" sz="1000" kern="100">
                          <a:effectLst/>
                        </a:rPr>
                        <a:t>Flaps</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2926134"/>
                  </a:ext>
                </a:extLst>
              </a:tr>
              <a:tr h="368128">
                <a:tc>
                  <a:txBody>
                    <a:bodyPr/>
                    <a:lstStyle/>
                    <a:p>
                      <a:pPr>
                        <a:lnSpc>
                          <a:spcPct val="107000"/>
                        </a:lnSpc>
                        <a:spcAft>
                          <a:spcPts val="800"/>
                        </a:spcAft>
                      </a:pPr>
                      <a:r>
                        <a:rPr lang="nb-NO" sz="1000" kern="100">
                          <a:effectLst/>
                        </a:rPr>
                        <a:t>Distanse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5070452"/>
                  </a:ext>
                </a:extLst>
              </a:tr>
              <a:tr h="707005">
                <a:tc>
                  <a:txBody>
                    <a:bodyPr/>
                    <a:lstStyle/>
                    <a:p>
                      <a:pPr>
                        <a:lnSpc>
                          <a:spcPct val="107000"/>
                        </a:lnSpc>
                        <a:spcAft>
                          <a:spcPts val="800"/>
                        </a:spcAft>
                      </a:pPr>
                      <a:r>
                        <a:rPr lang="nb-NO" sz="1000" kern="100">
                          <a:effectLst/>
                        </a:rPr>
                        <a:t>Notat</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2936772"/>
                  </a:ext>
                </a:extLst>
              </a:tr>
            </a:tbl>
          </a:graphicData>
        </a:graphic>
      </p:graphicFrame>
    </p:spTree>
    <p:extLst>
      <p:ext uri="{BB962C8B-B14F-4D97-AF65-F5344CB8AC3E}">
        <p14:creationId xmlns:p14="http://schemas.microsoft.com/office/powerpoint/2010/main" val="36871388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1AA13-2427-E696-55EA-CFB21A9F009F}"/>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EAEAA407-8F90-07AF-9336-B14D7BF4653E}"/>
              </a:ext>
            </a:extLst>
          </p:cNvPr>
          <p:cNvSpPr>
            <a:spLocks noGrp="1"/>
          </p:cNvSpPr>
          <p:nvPr>
            <p:ph type="title"/>
          </p:nvPr>
        </p:nvSpPr>
        <p:spPr/>
        <p:txBody>
          <a:bodyPr/>
          <a:lstStyle/>
          <a:p>
            <a:r>
              <a:rPr lang="nb-NO" err="1"/>
              <a:t>Timeout</a:t>
            </a:r>
            <a:endParaRPr lang="nb-NO"/>
          </a:p>
        </p:txBody>
      </p:sp>
      <p:sp>
        <p:nvSpPr>
          <p:cNvPr id="3" name="Plassholder for innhold 2">
            <a:extLst>
              <a:ext uri="{FF2B5EF4-FFF2-40B4-BE49-F238E27FC236}">
                <a16:creationId xmlns:a16="http://schemas.microsoft.com/office/drawing/2014/main" id="{DD246D94-C311-BD12-7AC3-DE3F92B7C8FA}"/>
              </a:ext>
            </a:extLst>
          </p:cNvPr>
          <p:cNvSpPr>
            <a:spLocks noGrp="1"/>
          </p:cNvSpPr>
          <p:nvPr>
            <p:ph idx="1"/>
          </p:nvPr>
        </p:nvSpPr>
        <p:spPr/>
        <p:txBody>
          <a:bodyPr/>
          <a:lstStyle/>
          <a:p>
            <a:r>
              <a:rPr lang="nb-NO"/>
              <a:t>Nå skal vi gjøre evolusjonen. Finner de [</a:t>
            </a:r>
            <a:r>
              <a:rPr lang="nb-NO" err="1"/>
              <a:t>X</a:t>
            </a:r>
            <a:r>
              <a:rPr lang="nb-NO"/>
              <a:t>] beste flyene</a:t>
            </a:r>
          </a:p>
          <a:p>
            <a:r>
              <a:rPr lang="nb-NO"/>
              <a:t>Styrer evolusjonen til </a:t>
            </a:r>
            <a:r>
              <a:rPr lang="nb-NO" err="1"/>
              <a:t>flysmfunnet</a:t>
            </a:r>
            <a:r>
              <a:rPr lang="nb-NO"/>
              <a:t> ved å drive avl med fokus på resultater</a:t>
            </a:r>
          </a:p>
          <a:p>
            <a:pPr marL="0" indent="0">
              <a:buNone/>
            </a:pPr>
            <a:endParaRPr lang="nb-NO"/>
          </a:p>
          <a:p>
            <a:endParaRPr lang="nb-NO"/>
          </a:p>
        </p:txBody>
      </p:sp>
      <p:sp>
        <p:nvSpPr>
          <p:cNvPr id="4" name="Plassholder for dato 3">
            <a:extLst>
              <a:ext uri="{FF2B5EF4-FFF2-40B4-BE49-F238E27FC236}">
                <a16:creationId xmlns:a16="http://schemas.microsoft.com/office/drawing/2014/main" id="{47792911-3161-8B03-8E97-2840A5A6143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64B2996-1CC9-3E11-BDDF-BEE888DA4D95}"/>
              </a:ext>
            </a:extLst>
          </p:cNvPr>
          <p:cNvSpPr>
            <a:spLocks noGrp="1"/>
          </p:cNvSpPr>
          <p:nvPr>
            <p:ph type="sldNum" sz="quarter" idx="12"/>
          </p:nvPr>
        </p:nvSpPr>
        <p:spPr/>
        <p:txBody>
          <a:bodyPr/>
          <a:lstStyle/>
          <a:p>
            <a:fld id="{8ACEFDFC-287E-0A4D-81A7-6CC8C070690D}" type="slidenum">
              <a:rPr lang="nb-NO" smtClean="0"/>
              <a:t>141</a:t>
            </a:fld>
            <a:endParaRPr lang="nb-NO"/>
          </a:p>
        </p:txBody>
      </p:sp>
      <p:graphicFrame>
        <p:nvGraphicFramePr>
          <p:cNvPr id="10" name="Tabell 9">
            <a:extLst>
              <a:ext uri="{FF2B5EF4-FFF2-40B4-BE49-F238E27FC236}">
                <a16:creationId xmlns:a16="http://schemas.microsoft.com/office/drawing/2014/main" id="{CC8F638F-94A4-D25F-61E0-388BFD55194B}"/>
              </a:ext>
            </a:extLst>
          </p:cNvPr>
          <p:cNvGraphicFramePr>
            <a:graphicFrameLocks noGrp="1"/>
          </p:cNvGraphicFramePr>
          <p:nvPr/>
        </p:nvGraphicFramePr>
        <p:xfrm>
          <a:off x="972064" y="3023286"/>
          <a:ext cx="8270789" cy="3634193"/>
        </p:xfrm>
        <a:graphic>
          <a:graphicData uri="http://schemas.openxmlformats.org/drawingml/2006/table">
            <a:tbl>
              <a:tblPr firstRow="1" firstCol="1" bandRow="1">
                <a:tableStyleId>{5C22544A-7EE6-4342-B048-85BDC9FD1C3A}</a:tableStyleId>
              </a:tblPr>
              <a:tblGrid>
                <a:gridCol w="1303062">
                  <a:extLst>
                    <a:ext uri="{9D8B030D-6E8A-4147-A177-3AD203B41FA5}">
                      <a16:colId xmlns:a16="http://schemas.microsoft.com/office/drawing/2014/main" val="3696005505"/>
                    </a:ext>
                  </a:extLst>
                </a:gridCol>
                <a:gridCol w="669140">
                  <a:extLst>
                    <a:ext uri="{9D8B030D-6E8A-4147-A177-3AD203B41FA5}">
                      <a16:colId xmlns:a16="http://schemas.microsoft.com/office/drawing/2014/main" val="3196894051"/>
                    </a:ext>
                  </a:extLst>
                </a:gridCol>
                <a:gridCol w="1095366">
                  <a:extLst>
                    <a:ext uri="{9D8B030D-6E8A-4147-A177-3AD203B41FA5}">
                      <a16:colId xmlns:a16="http://schemas.microsoft.com/office/drawing/2014/main" val="773353832"/>
                    </a:ext>
                  </a:extLst>
                </a:gridCol>
                <a:gridCol w="768472">
                  <a:extLst>
                    <a:ext uri="{9D8B030D-6E8A-4147-A177-3AD203B41FA5}">
                      <a16:colId xmlns:a16="http://schemas.microsoft.com/office/drawing/2014/main" val="1719503895"/>
                    </a:ext>
                  </a:extLst>
                </a:gridCol>
                <a:gridCol w="895800">
                  <a:extLst>
                    <a:ext uri="{9D8B030D-6E8A-4147-A177-3AD203B41FA5}">
                      <a16:colId xmlns:a16="http://schemas.microsoft.com/office/drawing/2014/main" val="171476266"/>
                    </a:ext>
                  </a:extLst>
                </a:gridCol>
                <a:gridCol w="895800">
                  <a:extLst>
                    <a:ext uri="{9D8B030D-6E8A-4147-A177-3AD203B41FA5}">
                      <a16:colId xmlns:a16="http://schemas.microsoft.com/office/drawing/2014/main" val="3379624460"/>
                    </a:ext>
                  </a:extLst>
                </a:gridCol>
                <a:gridCol w="896702">
                  <a:extLst>
                    <a:ext uri="{9D8B030D-6E8A-4147-A177-3AD203B41FA5}">
                      <a16:colId xmlns:a16="http://schemas.microsoft.com/office/drawing/2014/main" val="1139402836"/>
                    </a:ext>
                  </a:extLst>
                </a:gridCol>
                <a:gridCol w="895800">
                  <a:extLst>
                    <a:ext uri="{9D8B030D-6E8A-4147-A177-3AD203B41FA5}">
                      <a16:colId xmlns:a16="http://schemas.microsoft.com/office/drawing/2014/main" val="2462404932"/>
                    </a:ext>
                  </a:extLst>
                </a:gridCol>
                <a:gridCol w="850647">
                  <a:extLst>
                    <a:ext uri="{9D8B030D-6E8A-4147-A177-3AD203B41FA5}">
                      <a16:colId xmlns:a16="http://schemas.microsoft.com/office/drawing/2014/main" val="4286709997"/>
                    </a:ext>
                  </a:extLst>
                </a:gridCol>
              </a:tblGrid>
              <a:tr h="350292">
                <a:tc>
                  <a:txBody>
                    <a:bodyPr/>
                    <a:lstStyle/>
                    <a:p>
                      <a:pPr>
                        <a:lnSpc>
                          <a:spcPct val="107000"/>
                        </a:lnSpc>
                        <a:spcAft>
                          <a:spcPts val="800"/>
                        </a:spcAft>
                      </a:pPr>
                      <a:r>
                        <a:rPr lang="nb-NO" sz="1000" kern="100">
                          <a:effectLst/>
                        </a:rPr>
                        <a:t>Gen, fly</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7227958"/>
                  </a:ext>
                </a:extLst>
              </a:tr>
              <a:tr h="368128">
                <a:tc>
                  <a:txBody>
                    <a:bodyPr/>
                    <a:lstStyle/>
                    <a:p>
                      <a:pPr>
                        <a:lnSpc>
                          <a:spcPct val="107000"/>
                        </a:lnSpc>
                        <a:spcAft>
                          <a:spcPts val="800"/>
                        </a:spcAft>
                      </a:pPr>
                      <a:r>
                        <a:rPr lang="nb-NO" sz="1000" kern="100">
                          <a:effectLst/>
                        </a:rPr>
                        <a:t>Stå/Ligg</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2458335"/>
                  </a:ext>
                </a:extLst>
              </a:tr>
              <a:tr h="368128">
                <a:tc>
                  <a:txBody>
                    <a:bodyPr/>
                    <a:lstStyle/>
                    <a:p>
                      <a:pPr>
                        <a:lnSpc>
                          <a:spcPct val="107000"/>
                        </a:lnSpc>
                        <a:spcAft>
                          <a:spcPts val="800"/>
                        </a:spcAft>
                      </a:pPr>
                      <a:r>
                        <a:rPr lang="nb-NO" sz="1000" kern="100">
                          <a:effectLst/>
                        </a:rPr>
                        <a:t>Skrå-brett</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2832429"/>
                  </a:ext>
                </a:extLst>
              </a:tr>
              <a:tr h="368128">
                <a:tc>
                  <a:txBody>
                    <a:bodyPr/>
                    <a:lstStyle/>
                    <a:p>
                      <a:pPr>
                        <a:lnSpc>
                          <a:spcPct val="107000"/>
                        </a:lnSpc>
                        <a:spcAft>
                          <a:spcPts val="800"/>
                        </a:spcAft>
                      </a:pPr>
                      <a:r>
                        <a:rPr lang="nb-NO" sz="1000" kern="100" err="1">
                          <a:effectLst/>
                        </a:rPr>
                        <a:t>Tyngdep</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7351993"/>
                  </a:ext>
                </a:extLst>
              </a:tr>
              <a:tr h="368128">
                <a:tc>
                  <a:txBody>
                    <a:bodyPr/>
                    <a:lstStyle/>
                    <a:p>
                      <a:pPr>
                        <a:lnSpc>
                          <a:spcPct val="107000"/>
                        </a:lnSpc>
                        <a:spcAft>
                          <a:spcPts val="800"/>
                        </a:spcAft>
                      </a:pPr>
                      <a:r>
                        <a:rPr lang="nb-NO" sz="1000" kern="100">
                          <a:effectLst/>
                        </a:rPr>
                        <a:t>Vingehøyde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3236571"/>
                  </a:ext>
                </a:extLst>
              </a:tr>
              <a:tr h="368128">
                <a:tc>
                  <a:txBody>
                    <a:bodyPr/>
                    <a:lstStyle/>
                    <a:p>
                      <a:pPr>
                        <a:lnSpc>
                          <a:spcPct val="107000"/>
                        </a:lnSpc>
                        <a:spcAft>
                          <a:spcPts val="800"/>
                        </a:spcAft>
                      </a:pPr>
                      <a:r>
                        <a:rPr lang="nb-NO" sz="1000" kern="100">
                          <a:effectLst/>
                        </a:rPr>
                        <a:t>Wingetupp</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3194513"/>
                  </a:ext>
                </a:extLst>
              </a:tr>
              <a:tr h="368128">
                <a:tc>
                  <a:txBody>
                    <a:bodyPr/>
                    <a:lstStyle/>
                    <a:p>
                      <a:pPr>
                        <a:lnSpc>
                          <a:spcPct val="107000"/>
                        </a:lnSpc>
                        <a:spcAft>
                          <a:spcPts val="800"/>
                        </a:spcAft>
                      </a:pPr>
                      <a:r>
                        <a:rPr lang="nb-NO" sz="1000" kern="100">
                          <a:effectLst/>
                        </a:rPr>
                        <a:t>Flaps</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2926134"/>
                  </a:ext>
                </a:extLst>
              </a:tr>
              <a:tr h="368128">
                <a:tc>
                  <a:txBody>
                    <a:bodyPr/>
                    <a:lstStyle/>
                    <a:p>
                      <a:pPr>
                        <a:lnSpc>
                          <a:spcPct val="107000"/>
                        </a:lnSpc>
                        <a:spcAft>
                          <a:spcPts val="800"/>
                        </a:spcAft>
                      </a:pPr>
                      <a:r>
                        <a:rPr lang="nb-NO" sz="1000" kern="100">
                          <a:effectLst/>
                        </a:rPr>
                        <a:t>Distanse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5070452"/>
                  </a:ext>
                </a:extLst>
              </a:tr>
              <a:tr h="707005">
                <a:tc>
                  <a:txBody>
                    <a:bodyPr/>
                    <a:lstStyle/>
                    <a:p>
                      <a:pPr>
                        <a:lnSpc>
                          <a:spcPct val="107000"/>
                        </a:lnSpc>
                        <a:spcAft>
                          <a:spcPts val="800"/>
                        </a:spcAft>
                      </a:pPr>
                      <a:r>
                        <a:rPr lang="nb-NO" sz="1000" kern="100">
                          <a:effectLst/>
                        </a:rPr>
                        <a:t>Notat</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2936772"/>
                  </a:ext>
                </a:extLst>
              </a:tr>
            </a:tbl>
          </a:graphicData>
        </a:graphic>
      </p:graphicFrame>
    </p:spTree>
    <p:extLst>
      <p:ext uri="{BB962C8B-B14F-4D97-AF65-F5344CB8AC3E}">
        <p14:creationId xmlns:p14="http://schemas.microsoft.com/office/powerpoint/2010/main" val="37123464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7C64CB8-778C-CB33-5C35-A7D907A71EE7}"/>
              </a:ext>
            </a:extLst>
          </p:cNvPr>
          <p:cNvSpPr>
            <a:spLocks noGrp="1"/>
          </p:cNvSpPr>
          <p:nvPr>
            <p:ph type="title"/>
          </p:nvPr>
        </p:nvSpPr>
        <p:spPr/>
        <p:txBody>
          <a:bodyPr/>
          <a:lstStyle/>
          <a:p>
            <a:r>
              <a:rPr lang="nb-NO"/>
              <a:t>Konsolidering</a:t>
            </a:r>
          </a:p>
        </p:txBody>
      </p:sp>
      <p:sp>
        <p:nvSpPr>
          <p:cNvPr id="3" name="Plassholder for innhold 2">
            <a:extLst>
              <a:ext uri="{FF2B5EF4-FFF2-40B4-BE49-F238E27FC236}">
                <a16:creationId xmlns:a16="http://schemas.microsoft.com/office/drawing/2014/main" id="{F86F5D71-C8B3-F125-675E-84C7920FCF95}"/>
              </a:ext>
            </a:extLst>
          </p:cNvPr>
          <p:cNvSpPr>
            <a:spLocks noGrp="1"/>
          </p:cNvSpPr>
          <p:nvPr>
            <p:ph idx="1"/>
          </p:nvPr>
        </p:nvSpPr>
        <p:spPr/>
        <p:txBody>
          <a:bodyPr/>
          <a:lstStyle/>
          <a:p>
            <a:r>
              <a:rPr lang="nb-NO"/>
              <a:t>Hvilke endringer for din undervisning?</a:t>
            </a:r>
          </a:p>
          <a:p>
            <a:r>
              <a:rPr lang="nb-NO"/>
              <a:t>Hvordan tilpasse/spisse til ditt fag? (Naturfag, biologi, kjemi, matematikk, fysikk, geofag)</a:t>
            </a:r>
          </a:p>
          <a:p>
            <a:r>
              <a:rPr lang="nb-NO"/>
              <a:t>Inkludere digitale verktøy?</a:t>
            </a:r>
          </a:p>
          <a:p>
            <a:endParaRPr lang="nb-NO"/>
          </a:p>
          <a:p>
            <a:endParaRPr lang="nb-NO"/>
          </a:p>
        </p:txBody>
      </p:sp>
      <p:sp>
        <p:nvSpPr>
          <p:cNvPr id="4" name="Plassholder for dato 3">
            <a:extLst>
              <a:ext uri="{FF2B5EF4-FFF2-40B4-BE49-F238E27FC236}">
                <a16:creationId xmlns:a16="http://schemas.microsoft.com/office/drawing/2014/main" id="{19C3059F-1A72-7015-2099-E700123A1904}"/>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266F030D-064A-E63F-FF54-3BC47A58D94E}"/>
              </a:ext>
            </a:extLst>
          </p:cNvPr>
          <p:cNvSpPr>
            <a:spLocks noGrp="1"/>
          </p:cNvSpPr>
          <p:nvPr>
            <p:ph type="sldNum" sz="quarter" idx="12"/>
          </p:nvPr>
        </p:nvSpPr>
        <p:spPr/>
        <p:txBody>
          <a:bodyPr/>
          <a:lstStyle/>
          <a:p>
            <a:fld id="{8ACEFDFC-287E-0A4D-81A7-6CC8C070690D}" type="slidenum">
              <a:rPr lang="nb-NO" smtClean="0"/>
              <a:t>142</a:t>
            </a:fld>
            <a:endParaRPr lang="nb-NO"/>
          </a:p>
        </p:txBody>
      </p:sp>
    </p:spTree>
    <p:extLst>
      <p:ext uri="{BB962C8B-B14F-4D97-AF65-F5344CB8AC3E}">
        <p14:creationId xmlns:p14="http://schemas.microsoft.com/office/powerpoint/2010/main" val="18653945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2C9B1C1-9322-1822-4460-4A6E7B80825D}"/>
              </a:ext>
            </a:extLst>
          </p:cNvPr>
          <p:cNvSpPr>
            <a:spLocks noGrp="1"/>
          </p:cNvSpPr>
          <p:nvPr>
            <p:ph type="title"/>
          </p:nvPr>
        </p:nvSpPr>
        <p:spPr/>
        <p:txBody>
          <a:bodyPr/>
          <a:lstStyle/>
          <a:p>
            <a:r>
              <a:rPr lang="nb-NO"/>
              <a:t>Noen begreper (hopp over i dag)</a:t>
            </a:r>
          </a:p>
        </p:txBody>
      </p:sp>
      <p:sp>
        <p:nvSpPr>
          <p:cNvPr id="3" name="Plassholder for innhold 2">
            <a:extLst>
              <a:ext uri="{FF2B5EF4-FFF2-40B4-BE49-F238E27FC236}">
                <a16:creationId xmlns:a16="http://schemas.microsoft.com/office/drawing/2014/main" id="{6E6FC90F-5224-1F43-646A-1A45783B0A75}"/>
              </a:ext>
            </a:extLst>
          </p:cNvPr>
          <p:cNvSpPr>
            <a:spLocks noGrp="1"/>
          </p:cNvSpPr>
          <p:nvPr>
            <p:ph idx="1"/>
          </p:nvPr>
        </p:nvSpPr>
        <p:spPr/>
        <p:txBody>
          <a:bodyPr/>
          <a:lstStyle/>
          <a:p>
            <a:r>
              <a:rPr lang="nb-NO" err="1"/>
              <a:t>Genom</a:t>
            </a:r>
            <a:endParaRPr lang="nb-NO"/>
          </a:p>
          <a:p>
            <a:r>
              <a:rPr lang="nb-NO"/>
              <a:t>Kromosom og DNA-tråd</a:t>
            </a:r>
          </a:p>
          <a:p>
            <a:r>
              <a:rPr lang="nb-NO"/>
              <a:t>Gen og allele, </a:t>
            </a:r>
            <a:r>
              <a:rPr lang="nb-NO" err="1"/>
              <a:t>genotyp</a:t>
            </a:r>
            <a:r>
              <a:rPr lang="nb-NO"/>
              <a:t> og fenotyp</a:t>
            </a:r>
          </a:p>
          <a:p>
            <a:r>
              <a:rPr lang="nb-NO"/>
              <a:t>Hva gjør gener?</a:t>
            </a:r>
          </a:p>
          <a:p>
            <a:r>
              <a:rPr lang="nb-NO"/>
              <a:t>Baser og triplettkoder</a:t>
            </a:r>
          </a:p>
          <a:p>
            <a:r>
              <a:rPr lang="nb-NO"/>
              <a:t>Aminosyrer og proteiner</a:t>
            </a:r>
          </a:p>
          <a:p>
            <a:r>
              <a:rPr lang="nb-NO" err="1"/>
              <a:t>Oh</a:t>
            </a:r>
            <a:r>
              <a:rPr lang="nb-NO"/>
              <a:t>.. By </a:t>
            </a:r>
            <a:r>
              <a:rPr lang="nb-NO" err="1"/>
              <a:t>the</a:t>
            </a:r>
            <a:r>
              <a:rPr lang="nb-NO"/>
              <a:t> </a:t>
            </a:r>
            <a:r>
              <a:rPr lang="nb-NO" err="1"/>
              <a:t>way</a:t>
            </a:r>
            <a:r>
              <a:rPr lang="nb-NO"/>
              <a:t>…protein</a:t>
            </a:r>
            <a:r>
              <a:rPr lang="nb-NO" i="1"/>
              <a:t>bretting</a:t>
            </a:r>
            <a:r>
              <a:rPr lang="nb-NO"/>
              <a:t>… </a:t>
            </a:r>
            <a:r>
              <a:rPr lang="nb-NO">
                <a:hlinkClick r:id="rId2"/>
              </a:rPr>
              <a:t>Alpha Fold </a:t>
            </a:r>
            <a:r>
              <a:rPr lang="nb-NO"/>
              <a:t>er på </a:t>
            </a:r>
            <a:r>
              <a:rPr lang="nb-NO" err="1">
                <a:hlinkClick r:id="rId3"/>
              </a:rPr>
              <a:t>github</a:t>
            </a:r>
            <a:r>
              <a:rPr lang="nb-NO"/>
              <a:t>!</a:t>
            </a:r>
          </a:p>
          <a:p>
            <a:endParaRPr lang="nb-NO"/>
          </a:p>
        </p:txBody>
      </p:sp>
      <p:sp>
        <p:nvSpPr>
          <p:cNvPr id="4" name="Plassholder for dato 3">
            <a:extLst>
              <a:ext uri="{FF2B5EF4-FFF2-40B4-BE49-F238E27FC236}">
                <a16:creationId xmlns:a16="http://schemas.microsoft.com/office/drawing/2014/main" id="{E05DE6C2-0828-74BA-14AD-B241A934E1D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F110584-F841-D29F-9C7E-A40D2F3F699E}"/>
              </a:ext>
            </a:extLst>
          </p:cNvPr>
          <p:cNvSpPr>
            <a:spLocks noGrp="1"/>
          </p:cNvSpPr>
          <p:nvPr>
            <p:ph type="sldNum" sz="quarter" idx="12"/>
          </p:nvPr>
        </p:nvSpPr>
        <p:spPr/>
        <p:txBody>
          <a:bodyPr/>
          <a:lstStyle/>
          <a:p>
            <a:fld id="{8ACEFDFC-287E-0A4D-81A7-6CC8C070690D}" type="slidenum">
              <a:rPr lang="nb-NO" smtClean="0"/>
              <a:t>143</a:t>
            </a:fld>
            <a:endParaRPr lang="nb-NO"/>
          </a:p>
        </p:txBody>
      </p:sp>
    </p:spTree>
    <p:extLst>
      <p:ext uri="{BB962C8B-B14F-4D97-AF65-F5344CB8AC3E}">
        <p14:creationId xmlns:p14="http://schemas.microsoft.com/office/powerpoint/2010/main" val="1063200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1179B5B-14F3-6958-2456-01F0B7DC551A}"/>
              </a:ext>
            </a:extLst>
          </p:cNvPr>
          <p:cNvSpPr>
            <a:spLocks noGrp="1"/>
          </p:cNvSpPr>
          <p:nvPr>
            <p:ph type="title"/>
          </p:nvPr>
        </p:nvSpPr>
        <p:spPr/>
        <p:txBody>
          <a:bodyPr/>
          <a:lstStyle/>
          <a:p>
            <a:r>
              <a:rPr lang="nb-NO"/>
              <a:t>Noen flere begreper (hopp, hopp)</a:t>
            </a:r>
          </a:p>
        </p:txBody>
      </p:sp>
      <p:sp>
        <p:nvSpPr>
          <p:cNvPr id="3" name="Plassholder for innhold 2">
            <a:extLst>
              <a:ext uri="{FF2B5EF4-FFF2-40B4-BE49-F238E27FC236}">
                <a16:creationId xmlns:a16="http://schemas.microsoft.com/office/drawing/2014/main" id="{9F51A7F2-B0CA-5D77-011A-2C8F43B63229}"/>
              </a:ext>
            </a:extLst>
          </p:cNvPr>
          <p:cNvSpPr>
            <a:spLocks noGrp="1"/>
          </p:cNvSpPr>
          <p:nvPr>
            <p:ph idx="1"/>
          </p:nvPr>
        </p:nvSpPr>
        <p:spPr/>
        <p:txBody>
          <a:bodyPr/>
          <a:lstStyle/>
          <a:p>
            <a:r>
              <a:rPr lang="nb-NO"/>
              <a:t>Overkrysning</a:t>
            </a:r>
          </a:p>
          <a:p>
            <a:r>
              <a:rPr lang="nb-NO"/>
              <a:t>Mutasjon</a:t>
            </a:r>
          </a:p>
          <a:p>
            <a:r>
              <a:rPr lang="nb-NO"/>
              <a:t>Formering, kjønnet og ukjønnet, kloning</a:t>
            </a:r>
          </a:p>
          <a:p>
            <a:endParaRPr lang="nb-NO"/>
          </a:p>
        </p:txBody>
      </p:sp>
      <p:sp>
        <p:nvSpPr>
          <p:cNvPr id="4" name="Plassholder for dato 3">
            <a:extLst>
              <a:ext uri="{FF2B5EF4-FFF2-40B4-BE49-F238E27FC236}">
                <a16:creationId xmlns:a16="http://schemas.microsoft.com/office/drawing/2014/main" id="{36E88BD7-3689-F95F-9B88-ECF96101F35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EF3D0F8-4275-6D09-5D95-2F9CD3E76066}"/>
              </a:ext>
            </a:extLst>
          </p:cNvPr>
          <p:cNvSpPr>
            <a:spLocks noGrp="1"/>
          </p:cNvSpPr>
          <p:nvPr>
            <p:ph type="sldNum" sz="quarter" idx="12"/>
          </p:nvPr>
        </p:nvSpPr>
        <p:spPr/>
        <p:txBody>
          <a:bodyPr/>
          <a:lstStyle/>
          <a:p>
            <a:fld id="{8ACEFDFC-287E-0A4D-81A7-6CC8C070690D}" type="slidenum">
              <a:rPr lang="nb-NO" smtClean="0"/>
              <a:t>144</a:t>
            </a:fld>
            <a:endParaRPr lang="nb-NO"/>
          </a:p>
        </p:txBody>
      </p:sp>
    </p:spTree>
    <p:extLst>
      <p:ext uri="{BB962C8B-B14F-4D97-AF65-F5344CB8AC3E}">
        <p14:creationId xmlns:p14="http://schemas.microsoft.com/office/powerpoint/2010/main" val="31071970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0B1713-129F-FD0D-E723-7A4FCFDD78E6}"/>
              </a:ext>
            </a:extLst>
          </p:cNvPr>
          <p:cNvSpPr>
            <a:spLocks noGrp="1"/>
          </p:cNvSpPr>
          <p:nvPr>
            <p:ph type="title"/>
          </p:nvPr>
        </p:nvSpPr>
        <p:spPr>
          <a:xfrm>
            <a:off x="695325" y="720001"/>
            <a:ext cx="10801349" cy="1311999"/>
          </a:xfrm>
        </p:spPr>
        <p:txBody>
          <a:bodyPr anchor="t">
            <a:normAutofit/>
          </a:bodyPr>
          <a:lstStyle/>
          <a:p>
            <a:r>
              <a:rPr lang="nb-NO"/>
              <a:t>Skal vi gå og møte Gunnar nå? :D</a:t>
            </a:r>
          </a:p>
        </p:txBody>
      </p:sp>
      <p:sp>
        <p:nvSpPr>
          <p:cNvPr id="3" name="Plassholder for innhold 2">
            <a:extLst>
              <a:ext uri="{FF2B5EF4-FFF2-40B4-BE49-F238E27FC236}">
                <a16:creationId xmlns:a16="http://schemas.microsoft.com/office/drawing/2014/main" id="{759A96D7-8A83-DB41-559B-DEBEE135DE96}"/>
              </a:ext>
            </a:extLst>
          </p:cNvPr>
          <p:cNvSpPr>
            <a:spLocks noGrp="1"/>
          </p:cNvSpPr>
          <p:nvPr>
            <p:ph sz="half" idx="1"/>
          </p:nvPr>
        </p:nvSpPr>
        <p:spPr>
          <a:xfrm>
            <a:off x="695325" y="2032000"/>
            <a:ext cx="5181600" cy="4060826"/>
          </a:xfrm>
        </p:spPr>
        <p:txBody>
          <a:bodyPr anchor="t">
            <a:normAutofit/>
          </a:bodyPr>
          <a:lstStyle/>
          <a:p>
            <a:r>
              <a:rPr lang="nb-NO"/>
              <a:t>Takk for oss </a:t>
            </a:r>
          </a:p>
        </p:txBody>
      </p:sp>
      <p:pic>
        <p:nvPicPr>
          <p:cNvPr id="8" name="Bilde 7">
            <a:extLst>
              <a:ext uri="{FF2B5EF4-FFF2-40B4-BE49-F238E27FC236}">
                <a16:creationId xmlns:a16="http://schemas.microsoft.com/office/drawing/2014/main" id="{876C3559-56E4-A3F5-33EE-3CA597017AFB}"/>
              </a:ext>
            </a:extLst>
          </p:cNvPr>
          <p:cNvPicPr>
            <a:picLocks noChangeAspect="1"/>
          </p:cNvPicPr>
          <p:nvPr/>
        </p:nvPicPr>
        <p:blipFill>
          <a:blip r:embed="rId2"/>
          <a:stretch>
            <a:fillRect/>
          </a:stretch>
        </p:blipFill>
        <p:spPr>
          <a:xfrm>
            <a:off x="7123774" y="23092"/>
            <a:ext cx="5068226" cy="6069733"/>
          </a:xfrm>
          <a:prstGeom prst="rect">
            <a:avLst/>
          </a:prstGeom>
          <a:noFill/>
        </p:spPr>
      </p:pic>
      <p:sp>
        <p:nvSpPr>
          <p:cNvPr id="4" name="Plassholder for dato 3">
            <a:extLst>
              <a:ext uri="{FF2B5EF4-FFF2-40B4-BE49-F238E27FC236}">
                <a16:creationId xmlns:a16="http://schemas.microsoft.com/office/drawing/2014/main" id="{9A55FB9A-16EE-978C-14A1-A948DA892ED0}"/>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D3BDC2FB-3581-55BD-26E5-DBC889213F70}"/>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145</a:t>
            </a:fld>
            <a:endParaRPr lang="nb-NO"/>
          </a:p>
        </p:txBody>
      </p:sp>
    </p:spTree>
    <p:extLst>
      <p:ext uri="{BB962C8B-B14F-4D97-AF65-F5344CB8AC3E}">
        <p14:creationId xmlns:p14="http://schemas.microsoft.com/office/powerpoint/2010/main" val="97863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F0F3E37-B8E3-881A-27C1-9FD2BA4E07F9}"/>
              </a:ext>
            </a:extLst>
          </p:cNvPr>
          <p:cNvSpPr>
            <a:spLocks noGrp="1"/>
          </p:cNvSpPr>
          <p:nvPr>
            <p:ph type="title"/>
          </p:nvPr>
        </p:nvSpPr>
        <p:spPr/>
        <p:txBody>
          <a:bodyPr/>
          <a:lstStyle/>
          <a:p>
            <a:r>
              <a:rPr lang="nb-NO"/>
              <a:t>Kanskje Gunnar ser noe han tror er en hund?</a:t>
            </a:r>
          </a:p>
        </p:txBody>
      </p:sp>
      <p:pic>
        <p:nvPicPr>
          <p:cNvPr id="7" name="Plassholder for innhold 6">
            <a:extLst>
              <a:ext uri="{FF2B5EF4-FFF2-40B4-BE49-F238E27FC236}">
                <a16:creationId xmlns:a16="http://schemas.microsoft.com/office/drawing/2014/main" id="{2F705CC2-2804-8B21-5221-581A822E7BE0}"/>
              </a:ext>
            </a:extLst>
          </p:cNvPr>
          <p:cNvPicPr>
            <a:picLocks noGrp="1" noChangeAspect="1"/>
          </p:cNvPicPr>
          <p:nvPr>
            <p:ph idx="1"/>
          </p:nvPr>
        </p:nvPicPr>
        <p:blipFill>
          <a:blip r:embed="rId2"/>
          <a:stretch>
            <a:fillRect/>
          </a:stretch>
        </p:blipFill>
        <p:spPr>
          <a:xfrm>
            <a:off x="1677080" y="2032000"/>
            <a:ext cx="7505928" cy="4060825"/>
          </a:xfrm>
        </p:spPr>
      </p:pic>
      <p:sp>
        <p:nvSpPr>
          <p:cNvPr id="4" name="Plassholder for dato 3">
            <a:extLst>
              <a:ext uri="{FF2B5EF4-FFF2-40B4-BE49-F238E27FC236}">
                <a16:creationId xmlns:a16="http://schemas.microsoft.com/office/drawing/2014/main" id="{0F0DAE10-FAD9-2304-1780-FFCB4D69A6B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B296AF2-602D-A976-4875-A26CE69FF96A}"/>
              </a:ext>
            </a:extLst>
          </p:cNvPr>
          <p:cNvSpPr>
            <a:spLocks noGrp="1"/>
          </p:cNvSpPr>
          <p:nvPr>
            <p:ph type="sldNum" sz="quarter" idx="12"/>
          </p:nvPr>
        </p:nvSpPr>
        <p:spPr/>
        <p:txBody>
          <a:bodyPr/>
          <a:lstStyle/>
          <a:p>
            <a:fld id="{8ACEFDFC-287E-0A4D-81A7-6CC8C070690D}" type="slidenum">
              <a:rPr lang="nb-NO" smtClean="0"/>
              <a:t>15</a:t>
            </a:fld>
            <a:endParaRPr lang="nb-NO"/>
          </a:p>
        </p:txBody>
      </p:sp>
    </p:spTree>
    <p:extLst>
      <p:ext uri="{BB962C8B-B14F-4D97-AF65-F5344CB8AC3E}">
        <p14:creationId xmlns:p14="http://schemas.microsoft.com/office/powerpoint/2010/main" val="37443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C941F5C-6D2B-94B5-20F5-0DE96E0EC625}"/>
              </a:ext>
            </a:extLst>
          </p:cNvPr>
          <p:cNvSpPr>
            <a:spLocks noGrp="1"/>
          </p:cNvSpPr>
          <p:nvPr>
            <p:ph type="title"/>
          </p:nvPr>
        </p:nvSpPr>
        <p:spPr/>
        <p:txBody>
          <a:bodyPr/>
          <a:lstStyle/>
          <a:p>
            <a:r>
              <a:rPr lang="nb-NO"/>
              <a:t>Nå har du hørt om et nettverk og at Gunnar tenker rare tanker</a:t>
            </a:r>
          </a:p>
        </p:txBody>
      </p:sp>
      <p:sp>
        <p:nvSpPr>
          <p:cNvPr id="3" name="Plassholder for innhold 2">
            <a:extLst>
              <a:ext uri="{FF2B5EF4-FFF2-40B4-BE49-F238E27FC236}">
                <a16:creationId xmlns:a16="http://schemas.microsoft.com/office/drawing/2014/main" id="{7CD396CB-33A8-2054-EFEE-A609D8241636}"/>
              </a:ext>
            </a:extLst>
          </p:cNvPr>
          <p:cNvSpPr>
            <a:spLocks noGrp="1"/>
          </p:cNvSpPr>
          <p:nvPr>
            <p:ph idx="1"/>
          </p:nvPr>
        </p:nvSpPr>
        <p:spPr/>
        <p:txBody>
          <a:bodyPr>
            <a:normAutofit fontScale="77500" lnSpcReduction="20000"/>
          </a:bodyPr>
          <a:lstStyle/>
          <a:p>
            <a:r>
              <a:rPr lang="nb-NO"/>
              <a:t>Hva er det EGENTLIG som skjer inni hjernen til </a:t>
            </a:r>
            <a:r>
              <a:rPr lang="nb-NO" err="1"/>
              <a:t>gunnar</a:t>
            </a:r>
            <a:r>
              <a:rPr lang="nb-NO"/>
              <a:t>?</a:t>
            </a:r>
          </a:p>
          <a:p>
            <a:r>
              <a:rPr lang="nb-NO"/>
              <a:t>Vel, Gunnar nekter oss innsyn (taus type)</a:t>
            </a:r>
            <a:endParaRPr lang="nb-NO">
              <a:sym typeface="Wingdings" panose="05000000000000000000" pitchFamily="2" charset="2"/>
            </a:endParaRPr>
          </a:p>
          <a:p>
            <a:r>
              <a:rPr lang="nb-NO"/>
              <a:t>La oss heller modellere et nevralt nettverk ved å lage en MODELL for nevroner, nettverket og for kommunikasjonen mellom nevronene i nettverket!</a:t>
            </a:r>
          </a:p>
          <a:p>
            <a:r>
              <a:rPr lang="nb-NO"/>
              <a:t>Inni der vil vi se at det skjer mye matematikk!</a:t>
            </a:r>
          </a:p>
        </p:txBody>
      </p:sp>
      <p:sp>
        <p:nvSpPr>
          <p:cNvPr id="4" name="Plassholder for dato 3">
            <a:extLst>
              <a:ext uri="{FF2B5EF4-FFF2-40B4-BE49-F238E27FC236}">
                <a16:creationId xmlns:a16="http://schemas.microsoft.com/office/drawing/2014/main" id="{DF916553-429B-C81D-CD7B-E5F682915EA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9CAE1386-983F-8AB5-DDBC-8988019D769A}"/>
              </a:ext>
            </a:extLst>
          </p:cNvPr>
          <p:cNvSpPr>
            <a:spLocks noGrp="1"/>
          </p:cNvSpPr>
          <p:nvPr>
            <p:ph type="sldNum" sz="quarter" idx="12"/>
          </p:nvPr>
        </p:nvSpPr>
        <p:spPr/>
        <p:txBody>
          <a:bodyPr/>
          <a:lstStyle/>
          <a:p>
            <a:fld id="{8ACEFDFC-287E-0A4D-81A7-6CC8C070690D}" type="slidenum">
              <a:rPr lang="nb-NO" smtClean="0"/>
              <a:t>16</a:t>
            </a:fld>
            <a:endParaRPr lang="nb-NO"/>
          </a:p>
        </p:txBody>
      </p:sp>
    </p:spTree>
    <p:extLst>
      <p:ext uri="{BB962C8B-B14F-4D97-AF65-F5344CB8AC3E}">
        <p14:creationId xmlns:p14="http://schemas.microsoft.com/office/powerpoint/2010/main" val="3605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D31D926-7E88-9A4B-16C2-7BFC18371A1F}"/>
              </a:ext>
            </a:extLst>
          </p:cNvPr>
          <p:cNvSpPr>
            <a:spLocks noGrp="1"/>
          </p:cNvSpPr>
          <p:nvPr>
            <p:ph type="title"/>
          </p:nvPr>
        </p:nvSpPr>
        <p:spPr/>
        <p:txBody>
          <a:bodyPr>
            <a:normAutofit/>
          </a:bodyPr>
          <a:lstStyle/>
          <a:p>
            <a:r>
              <a:rPr lang="nb-NO" sz="6600"/>
              <a:t>Addisjon!!!</a:t>
            </a:r>
          </a:p>
        </p:txBody>
      </p:sp>
      <p:sp>
        <p:nvSpPr>
          <p:cNvPr id="3" name="Plassholder for innhold 2">
            <a:extLst>
              <a:ext uri="{FF2B5EF4-FFF2-40B4-BE49-F238E27FC236}">
                <a16:creationId xmlns:a16="http://schemas.microsoft.com/office/drawing/2014/main" id="{8123DC06-1BAB-C2CE-D9AB-BD85B4D5DEB9}"/>
              </a:ext>
            </a:extLst>
          </p:cNvPr>
          <p:cNvSpPr>
            <a:spLocks noGrp="1"/>
          </p:cNvSpPr>
          <p:nvPr>
            <p:ph idx="1"/>
          </p:nvPr>
        </p:nvSpPr>
        <p:spPr/>
        <p:txBody>
          <a:bodyPr>
            <a:normAutofit fontScale="92500" lnSpcReduction="20000"/>
          </a:bodyPr>
          <a:lstStyle/>
          <a:p>
            <a:r>
              <a:rPr lang="nb-NO"/>
              <a:t>Og</a:t>
            </a:r>
          </a:p>
          <a:p>
            <a:r>
              <a:rPr lang="nb-NO"/>
              <a:t>Multiplikasjon</a:t>
            </a:r>
          </a:p>
          <a:p>
            <a:r>
              <a:rPr lang="nb-NO"/>
              <a:t>Og </a:t>
            </a:r>
          </a:p>
          <a:p>
            <a:r>
              <a:rPr lang="nb-NO"/>
              <a:t>Funksjoner og kurvetilpasning</a:t>
            </a:r>
          </a:p>
          <a:p>
            <a:r>
              <a:rPr lang="nb-NO"/>
              <a:t>Regresjon, derivasjon, optimering</a:t>
            </a:r>
          </a:p>
          <a:p>
            <a:r>
              <a:rPr lang="nb-NO"/>
              <a:t>Lineær algebra og MATRISEregning</a:t>
            </a:r>
          </a:p>
        </p:txBody>
      </p:sp>
      <p:sp>
        <p:nvSpPr>
          <p:cNvPr id="4" name="Plassholder for dato 3">
            <a:extLst>
              <a:ext uri="{FF2B5EF4-FFF2-40B4-BE49-F238E27FC236}">
                <a16:creationId xmlns:a16="http://schemas.microsoft.com/office/drawing/2014/main" id="{D6BCC8CE-24A1-B037-06A4-702A4D3E510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3612EAC-2D5E-CE4B-3FF6-A56B529C4400}"/>
              </a:ext>
            </a:extLst>
          </p:cNvPr>
          <p:cNvSpPr>
            <a:spLocks noGrp="1"/>
          </p:cNvSpPr>
          <p:nvPr>
            <p:ph type="sldNum" sz="quarter" idx="12"/>
          </p:nvPr>
        </p:nvSpPr>
        <p:spPr/>
        <p:txBody>
          <a:bodyPr/>
          <a:lstStyle/>
          <a:p>
            <a:fld id="{8ACEFDFC-287E-0A4D-81A7-6CC8C070690D}" type="slidenum">
              <a:rPr lang="nb-NO" smtClean="0"/>
              <a:t>17</a:t>
            </a:fld>
            <a:endParaRPr lang="nb-NO"/>
          </a:p>
        </p:txBody>
      </p:sp>
    </p:spTree>
    <p:extLst>
      <p:ext uri="{BB962C8B-B14F-4D97-AF65-F5344CB8AC3E}">
        <p14:creationId xmlns:p14="http://schemas.microsoft.com/office/powerpoint/2010/main" val="67604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7AD382C-C2AE-4FC5-D0B9-FA9341E1018D}"/>
              </a:ext>
            </a:extLst>
          </p:cNvPr>
          <p:cNvSpPr>
            <a:spLocks noGrp="1"/>
          </p:cNvSpPr>
          <p:nvPr>
            <p:ph type="title"/>
          </p:nvPr>
        </p:nvSpPr>
        <p:spPr/>
        <p:txBody>
          <a:bodyPr>
            <a:normAutofit/>
          </a:bodyPr>
          <a:lstStyle/>
          <a:p>
            <a:r>
              <a:rPr lang="nb-NO" sz="4000"/>
              <a:t>La oss se på et modellert nettverk</a:t>
            </a:r>
          </a:p>
        </p:txBody>
      </p:sp>
      <p:sp>
        <p:nvSpPr>
          <p:cNvPr id="3" name="Plassholder for innhold 2">
            <a:extLst>
              <a:ext uri="{FF2B5EF4-FFF2-40B4-BE49-F238E27FC236}">
                <a16:creationId xmlns:a16="http://schemas.microsoft.com/office/drawing/2014/main" id="{9B194D4E-2B4B-FF67-00D1-EC16DC266505}"/>
              </a:ext>
            </a:extLst>
          </p:cNvPr>
          <p:cNvSpPr>
            <a:spLocks noGrp="1"/>
          </p:cNvSpPr>
          <p:nvPr>
            <p:ph idx="1"/>
          </p:nvPr>
        </p:nvSpPr>
        <p:spPr/>
        <p:txBody>
          <a:bodyPr>
            <a:normAutofit/>
          </a:bodyPr>
          <a:lstStyle/>
          <a:p>
            <a:r>
              <a:rPr lang="nb-NO" sz="2800"/>
              <a:t>Vi kaller nodene i nettverket for noder, nevroner eller </a:t>
            </a:r>
            <a:r>
              <a:rPr lang="nb-NO" sz="2800" err="1"/>
              <a:t>perseptroner</a:t>
            </a:r>
            <a:r>
              <a:rPr lang="nb-NO" sz="2800"/>
              <a:t>. Et </a:t>
            </a:r>
            <a:r>
              <a:rPr lang="nb-NO" sz="2800" err="1"/>
              <a:t>perseptron</a:t>
            </a:r>
            <a:r>
              <a:rPr lang="nb-NO" sz="2800"/>
              <a:t> er ment å modellere et nevron. De representeres som sirkler i modellen.</a:t>
            </a:r>
          </a:p>
        </p:txBody>
      </p:sp>
      <p:sp>
        <p:nvSpPr>
          <p:cNvPr id="4" name="Plassholder for dato 3">
            <a:extLst>
              <a:ext uri="{FF2B5EF4-FFF2-40B4-BE49-F238E27FC236}">
                <a16:creationId xmlns:a16="http://schemas.microsoft.com/office/drawing/2014/main" id="{544DCD14-EFE1-0FB1-A689-A6A12B0DB8F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E25D3DB-9A11-107E-E87C-0165F2F3C67A}"/>
              </a:ext>
            </a:extLst>
          </p:cNvPr>
          <p:cNvSpPr>
            <a:spLocks noGrp="1"/>
          </p:cNvSpPr>
          <p:nvPr>
            <p:ph type="sldNum" sz="quarter" idx="12"/>
          </p:nvPr>
        </p:nvSpPr>
        <p:spPr/>
        <p:txBody>
          <a:bodyPr/>
          <a:lstStyle/>
          <a:p>
            <a:fld id="{8ACEFDFC-287E-0A4D-81A7-6CC8C070690D}" type="slidenum">
              <a:rPr lang="nb-NO" smtClean="0"/>
              <a:t>18</a:t>
            </a:fld>
            <a:endParaRPr lang="nb-NO"/>
          </a:p>
        </p:txBody>
      </p:sp>
      <p:pic>
        <p:nvPicPr>
          <p:cNvPr id="6" name="Bilde 5">
            <a:extLst>
              <a:ext uri="{FF2B5EF4-FFF2-40B4-BE49-F238E27FC236}">
                <a16:creationId xmlns:a16="http://schemas.microsoft.com/office/drawing/2014/main" id="{CCEBFA6E-80A7-1A04-2948-6099A47EE929}"/>
              </a:ext>
            </a:extLst>
          </p:cNvPr>
          <p:cNvPicPr>
            <a:picLocks noChangeAspect="1"/>
          </p:cNvPicPr>
          <p:nvPr/>
        </p:nvPicPr>
        <p:blipFill>
          <a:blip r:embed="rId2"/>
          <a:stretch>
            <a:fillRect/>
          </a:stretch>
        </p:blipFill>
        <p:spPr>
          <a:xfrm>
            <a:off x="2734491" y="3375123"/>
            <a:ext cx="5795101" cy="3282354"/>
          </a:xfrm>
          <a:prstGeom prst="rect">
            <a:avLst/>
          </a:prstGeom>
        </p:spPr>
      </p:pic>
    </p:spTree>
    <p:extLst>
      <p:ext uri="{BB962C8B-B14F-4D97-AF65-F5344CB8AC3E}">
        <p14:creationId xmlns:p14="http://schemas.microsoft.com/office/powerpoint/2010/main" val="109528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DC9ED76-882B-2E32-86F0-356C230D5D25}"/>
              </a:ext>
            </a:extLst>
          </p:cNvPr>
          <p:cNvSpPr>
            <a:spLocks noGrp="1"/>
          </p:cNvSpPr>
          <p:nvPr>
            <p:ph type="title"/>
          </p:nvPr>
        </p:nvSpPr>
        <p:spPr/>
        <p:txBody>
          <a:bodyPr/>
          <a:lstStyle/>
          <a:p>
            <a:r>
              <a:rPr lang="nb-NO"/>
              <a:t>Følgende nettverk modelleres</a:t>
            </a:r>
          </a:p>
        </p:txBody>
      </p:sp>
      <p:sp>
        <p:nvSpPr>
          <p:cNvPr id="3" name="Plassholder for innhold 2">
            <a:extLst>
              <a:ext uri="{FF2B5EF4-FFF2-40B4-BE49-F238E27FC236}">
                <a16:creationId xmlns:a16="http://schemas.microsoft.com/office/drawing/2014/main" id="{E854FAA7-EFFC-92F4-86CA-6262FE3B007A}"/>
              </a:ext>
            </a:extLst>
          </p:cNvPr>
          <p:cNvSpPr>
            <a:spLocks noGrp="1"/>
          </p:cNvSpPr>
          <p:nvPr>
            <p:ph idx="1"/>
          </p:nvPr>
        </p:nvSpPr>
        <p:spPr>
          <a:xfrm>
            <a:off x="695326" y="2032001"/>
            <a:ext cx="3892858" cy="4060824"/>
          </a:xfrm>
        </p:spPr>
        <p:txBody>
          <a:bodyPr>
            <a:normAutofit/>
          </a:bodyPr>
          <a:lstStyle/>
          <a:p>
            <a:r>
              <a:rPr lang="nb-NO" sz="2000"/>
              <a:t>Input-lag (lag 1): 1 node</a:t>
            </a:r>
          </a:p>
          <a:p>
            <a:r>
              <a:rPr lang="nb-NO" sz="2000"/>
              <a:t>Skjult lag (lag 2): 2 noder</a:t>
            </a:r>
          </a:p>
          <a:p>
            <a:r>
              <a:rPr lang="nb-NO" sz="2000"/>
              <a:t>Output-lag (lag 3): 1 node</a:t>
            </a:r>
          </a:p>
          <a:p>
            <a:r>
              <a:rPr lang="nb-NO" sz="2000"/>
              <a:t>Et 1-2-1 nettverk</a:t>
            </a:r>
          </a:p>
        </p:txBody>
      </p:sp>
      <p:sp>
        <p:nvSpPr>
          <p:cNvPr id="4" name="Plassholder for dato 3">
            <a:extLst>
              <a:ext uri="{FF2B5EF4-FFF2-40B4-BE49-F238E27FC236}">
                <a16:creationId xmlns:a16="http://schemas.microsoft.com/office/drawing/2014/main" id="{A24C5102-C290-65C5-E74A-C363846674C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0011B8E-D5CB-EC4C-EDB8-87C40B113072}"/>
              </a:ext>
            </a:extLst>
          </p:cNvPr>
          <p:cNvSpPr>
            <a:spLocks noGrp="1"/>
          </p:cNvSpPr>
          <p:nvPr>
            <p:ph type="sldNum" sz="quarter" idx="12"/>
          </p:nvPr>
        </p:nvSpPr>
        <p:spPr/>
        <p:txBody>
          <a:bodyPr/>
          <a:lstStyle/>
          <a:p>
            <a:fld id="{8ACEFDFC-287E-0A4D-81A7-6CC8C070690D}" type="slidenum">
              <a:rPr lang="nb-NO" smtClean="0"/>
              <a:t>19</a:t>
            </a:fld>
            <a:endParaRPr lang="nb-NO"/>
          </a:p>
        </p:txBody>
      </p:sp>
      <p:pic>
        <p:nvPicPr>
          <p:cNvPr id="9" name="Bilde 8">
            <a:extLst>
              <a:ext uri="{FF2B5EF4-FFF2-40B4-BE49-F238E27FC236}">
                <a16:creationId xmlns:a16="http://schemas.microsoft.com/office/drawing/2014/main" id="{02E35041-6B6C-D275-72E9-F5761394DC61}"/>
              </a:ext>
            </a:extLst>
          </p:cNvPr>
          <p:cNvPicPr>
            <a:picLocks noChangeAspect="1"/>
          </p:cNvPicPr>
          <p:nvPr/>
        </p:nvPicPr>
        <p:blipFill>
          <a:blip r:embed="rId2"/>
          <a:stretch>
            <a:fillRect/>
          </a:stretch>
        </p:blipFill>
        <p:spPr>
          <a:xfrm>
            <a:off x="4389602" y="1749177"/>
            <a:ext cx="7668851" cy="4343648"/>
          </a:xfrm>
          <a:prstGeom prst="rect">
            <a:avLst/>
          </a:prstGeom>
        </p:spPr>
      </p:pic>
      <p:grpSp>
        <p:nvGrpSpPr>
          <p:cNvPr id="13" name="Gruppe 12">
            <a:extLst>
              <a:ext uri="{FF2B5EF4-FFF2-40B4-BE49-F238E27FC236}">
                <a16:creationId xmlns:a16="http://schemas.microsoft.com/office/drawing/2014/main" id="{6C3F5A68-4627-C380-4D7F-3F7BC0DBDAAD}"/>
              </a:ext>
            </a:extLst>
          </p:cNvPr>
          <p:cNvGrpSpPr/>
          <p:nvPr/>
        </p:nvGrpSpPr>
        <p:grpSpPr>
          <a:xfrm>
            <a:off x="4682447" y="2289457"/>
            <a:ext cx="1011960" cy="618120"/>
            <a:chOff x="4682447" y="2289457"/>
            <a:chExt cx="1011960" cy="618120"/>
          </a:xfrm>
        </p:grpSpPr>
        <mc:AlternateContent xmlns:mc="http://schemas.openxmlformats.org/markup-compatibility/2006" xmlns:p14="http://schemas.microsoft.com/office/powerpoint/2010/main">
          <mc:Choice Requires="p14">
            <p:contentPart p14:bwMode="auto" r:id="rId3">
              <p14:nvContentPartPr>
                <p14:cNvPr id="6" name="Håndskrift 5">
                  <a:extLst>
                    <a:ext uri="{FF2B5EF4-FFF2-40B4-BE49-F238E27FC236}">
                      <a16:creationId xmlns:a16="http://schemas.microsoft.com/office/drawing/2014/main" id="{3C16F922-027E-CC86-36A1-310D3DD18F8D}"/>
                    </a:ext>
                  </a:extLst>
                </p14:cNvPr>
                <p14:cNvContentPartPr/>
                <p14:nvPr/>
              </p14:nvContentPartPr>
              <p14:xfrm>
                <a:off x="4682447" y="2527057"/>
                <a:ext cx="14760" cy="346320"/>
              </p14:xfrm>
            </p:contentPart>
          </mc:Choice>
          <mc:Fallback xmlns="">
            <p:pic>
              <p:nvPicPr>
                <p:cNvPr id="6" name="Håndskrift 5">
                  <a:extLst>
                    <a:ext uri="{FF2B5EF4-FFF2-40B4-BE49-F238E27FC236}">
                      <a16:creationId xmlns:a16="http://schemas.microsoft.com/office/drawing/2014/main" id="{3C16F922-027E-CC86-36A1-310D3DD18F8D}"/>
                    </a:ext>
                  </a:extLst>
                </p:cNvPr>
                <p:cNvPicPr/>
                <p:nvPr/>
              </p:nvPicPr>
              <p:blipFill>
                <a:blip r:embed="rId4"/>
                <a:stretch>
                  <a:fillRect/>
                </a:stretch>
              </p:blipFill>
              <p:spPr>
                <a:xfrm>
                  <a:off x="4664447" y="2509057"/>
                  <a:ext cx="504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Håndskrift 6">
                  <a:extLst>
                    <a:ext uri="{FF2B5EF4-FFF2-40B4-BE49-F238E27FC236}">
                      <a16:creationId xmlns:a16="http://schemas.microsoft.com/office/drawing/2014/main" id="{C146C958-0375-CB6C-C2F2-23EF0E94BA2C}"/>
                    </a:ext>
                  </a:extLst>
                </p14:cNvPr>
                <p14:cNvContentPartPr/>
                <p14:nvPr/>
              </p14:nvContentPartPr>
              <p14:xfrm>
                <a:off x="4836527" y="2659177"/>
                <a:ext cx="175680" cy="175320"/>
              </p14:xfrm>
            </p:contentPart>
          </mc:Choice>
          <mc:Fallback xmlns="">
            <p:pic>
              <p:nvPicPr>
                <p:cNvPr id="7" name="Håndskrift 6">
                  <a:extLst>
                    <a:ext uri="{FF2B5EF4-FFF2-40B4-BE49-F238E27FC236}">
                      <a16:creationId xmlns:a16="http://schemas.microsoft.com/office/drawing/2014/main" id="{C146C958-0375-CB6C-C2F2-23EF0E94BA2C}"/>
                    </a:ext>
                  </a:extLst>
                </p:cNvPr>
                <p:cNvPicPr/>
                <p:nvPr/>
              </p:nvPicPr>
              <p:blipFill>
                <a:blip r:embed="rId6"/>
                <a:stretch>
                  <a:fillRect/>
                </a:stretch>
              </p:blipFill>
              <p:spPr>
                <a:xfrm>
                  <a:off x="4818564" y="2641177"/>
                  <a:ext cx="211247"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Håndskrift 7">
                  <a:extLst>
                    <a:ext uri="{FF2B5EF4-FFF2-40B4-BE49-F238E27FC236}">
                      <a16:creationId xmlns:a16="http://schemas.microsoft.com/office/drawing/2014/main" id="{281BB09F-6541-0E45-0EE2-DEEB32E99C8F}"/>
                    </a:ext>
                  </a:extLst>
                </p14:cNvPr>
                <p14:cNvContentPartPr/>
                <p14:nvPr/>
              </p14:nvContentPartPr>
              <p14:xfrm>
                <a:off x="5091047" y="2565217"/>
                <a:ext cx="147600" cy="342360"/>
              </p14:xfrm>
            </p:contentPart>
          </mc:Choice>
          <mc:Fallback xmlns="">
            <p:pic>
              <p:nvPicPr>
                <p:cNvPr id="8" name="Håndskrift 7">
                  <a:extLst>
                    <a:ext uri="{FF2B5EF4-FFF2-40B4-BE49-F238E27FC236}">
                      <a16:creationId xmlns:a16="http://schemas.microsoft.com/office/drawing/2014/main" id="{281BB09F-6541-0E45-0EE2-DEEB32E99C8F}"/>
                    </a:ext>
                  </a:extLst>
                </p:cNvPr>
                <p:cNvPicPr/>
                <p:nvPr/>
              </p:nvPicPr>
              <p:blipFill>
                <a:blip r:embed="rId8"/>
                <a:stretch>
                  <a:fillRect/>
                </a:stretch>
              </p:blipFill>
              <p:spPr>
                <a:xfrm>
                  <a:off x="5073047" y="2547217"/>
                  <a:ext cx="1832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Håndskrift 9">
                  <a:extLst>
                    <a:ext uri="{FF2B5EF4-FFF2-40B4-BE49-F238E27FC236}">
                      <a16:creationId xmlns:a16="http://schemas.microsoft.com/office/drawing/2014/main" id="{11C9B7A5-207A-BBD0-D47B-0DCFC6FE96F0}"/>
                    </a:ext>
                  </a:extLst>
                </p14:cNvPr>
                <p14:cNvContentPartPr/>
                <p14:nvPr/>
              </p14:nvContentPartPr>
              <p14:xfrm>
                <a:off x="5314607" y="2599777"/>
                <a:ext cx="189720" cy="195120"/>
              </p14:xfrm>
            </p:contentPart>
          </mc:Choice>
          <mc:Fallback xmlns="">
            <p:pic>
              <p:nvPicPr>
                <p:cNvPr id="10" name="Håndskrift 9">
                  <a:extLst>
                    <a:ext uri="{FF2B5EF4-FFF2-40B4-BE49-F238E27FC236}">
                      <a16:creationId xmlns:a16="http://schemas.microsoft.com/office/drawing/2014/main" id="{11C9B7A5-207A-BBD0-D47B-0DCFC6FE96F0}"/>
                    </a:ext>
                  </a:extLst>
                </p:cNvPr>
                <p:cNvPicPr/>
                <p:nvPr/>
              </p:nvPicPr>
              <p:blipFill>
                <a:blip r:embed="rId10"/>
                <a:stretch>
                  <a:fillRect/>
                </a:stretch>
              </p:blipFill>
              <p:spPr>
                <a:xfrm>
                  <a:off x="5296607" y="2581777"/>
                  <a:ext cx="2253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Håndskrift 10">
                  <a:extLst>
                    <a:ext uri="{FF2B5EF4-FFF2-40B4-BE49-F238E27FC236}">
                      <a16:creationId xmlns:a16="http://schemas.microsoft.com/office/drawing/2014/main" id="{87206572-7BF2-9F07-48DE-6D01DCB4E083}"/>
                    </a:ext>
                  </a:extLst>
                </p14:cNvPr>
                <p14:cNvContentPartPr/>
                <p14:nvPr/>
              </p14:nvContentPartPr>
              <p14:xfrm>
                <a:off x="5656967" y="2289457"/>
                <a:ext cx="25920" cy="358200"/>
              </p14:xfrm>
            </p:contentPart>
          </mc:Choice>
          <mc:Fallback xmlns="">
            <p:pic>
              <p:nvPicPr>
                <p:cNvPr id="11" name="Håndskrift 10">
                  <a:extLst>
                    <a:ext uri="{FF2B5EF4-FFF2-40B4-BE49-F238E27FC236}">
                      <a16:creationId xmlns:a16="http://schemas.microsoft.com/office/drawing/2014/main" id="{87206572-7BF2-9F07-48DE-6D01DCB4E083}"/>
                    </a:ext>
                  </a:extLst>
                </p:cNvPr>
                <p:cNvPicPr/>
                <p:nvPr/>
              </p:nvPicPr>
              <p:blipFill>
                <a:blip r:embed="rId12"/>
                <a:stretch>
                  <a:fillRect/>
                </a:stretch>
              </p:blipFill>
              <p:spPr>
                <a:xfrm>
                  <a:off x="5638967" y="2271457"/>
                  <a:ext cx="615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Håndskrift 11">
                  <a:extLst>
                    <a:ext uri="{FF2B5EF4-FFF2-40B4-BE49-F238E27FC236}">
                      <a16:creationId xmlns:a16="http://schemas.microsoft.com/office/drawing/2014/main" id="{0823C8A4-6497-0D88-1D0E-908CDFDF5E30}"/>
                    </a:ext>
                  </a:extLst>
                </p14:cNvPr>
                <p14:cNvContentPartPr/>
                <p14:nvPr/>
              </p14:nvContentPartPr>
              <p14:xfrm>
                <a:off x="5574527" y="2529217"/>
                <a:ext cx="119880" cy="25560"/>
              </p14:xfrm>
            </p:contentPart>
          </mc:Choice>
          <mc:Fallback xmlns="">
            <p:pic>
              <p:nvPicPr>
                <p:cNvPr id="12" name="Håndskrift 11">
                  <a:extLst>
                    <a:ext uri="{FF2B5EF4-FFF2-40B4-BE49-F238E27FC236}">
                      <a16:creationId xmlns:a16="http://schemas.microsoft.com/office/drawing/2014/main" id="{0823C8A4-6497-0D88-1D0E-908CDFDF5E30}"/>
                    </a:ext>
                  </a:extLst>
                </p:cNvPr>
                <p:cNvPicPr/>
                <p:nvPr/>
              </p:nvPicPr>
              <p:blipFill>
                <a:blip r:embed="rId14"/>
                <a:stretch>
                  <a:fillRect/>
                </a:stretch>
              </p:blipFill>
              <p:spPr>
                <a:xfrm>
                  <a:off x="5556473" y="2510960"/>
                  <a:ext cx="155627" cy="61709"/>
                </a:xfrm>
                <a:prstGeom prst="rect">
                  <a:avLst/>
                </a:prstGeom>
              </p:spPr>
            </p:pic>
          </mc:Fallback>
        </mc:AlternateContent>
      </p:grpSp>
      <p:grpSp>
        <p:nvGrpSpPr>
          <p:cNvPr id="26" name="Gruppe 25">
            <a:extLst>
              <a:ext uri="{FF2B5EF4-FFF2-40B4-BE49-F238E27FC236}">
                <a16:creationId xmlns:a16="http://schemas.microsoft.com/office/drawing/2014/main" id="{82BB6911-8877-9303-CBD3-2A6A5F3F8D71}"/>
              </a:ext>
            </a:extLst>
          </p:cNvPr>
          <p:cNvGrpSpPr/>
          <p:nvPr/>
        </p:nvGrpSpPr>
        <p:grpSpPr>
          <a:xfrm>
            <a:off x="8992367" y="1886977"/>
            <a:ext cx="1002600" cy="2588040"/>
            <a:chOff x="8992367" y="1886977"/>
            <a:chExt cx="1002600" cy="2588040"/>
          </a:xfrm>
        </p:grpSpPr>
        <mc:AlternateContent xmlns:mc="http://schemas.openxmlformats.org/markup-compatibility/2006" xmlns:p14="http://schemas.microsoft.com/office/powerpoint/2010/main">
          <mc:Choice Requires="p14">
            <p:contentPart p14:bwMode="auto" r:id="rId15">
              <p14:nvContentPartPr>
                <p14:cNvPr id="14" name="Håndskrift 13">
                  <a:extLst>
                    <a:ext uri="{FF2B5EF4-FFF2-40B4-BE49-F238E27FC236}">
                      <a16:creationId xmlns:a16="http://schemas.microsoft.com/office/drawing/2014/main" id="{8204B0AE-DA67-C94A-2ED3-A4A92C9A7BE4}"/>
                    </a:ext>
                  </a:extLst>
                </p14:cNvPr>
                <p14:cNvContentPartPr/>
                <p14:nvPr/>
              </p14:nvContentPartPr>
              <p14:xfrm>
                <a:off x="8992367" y="1933417"/>
                <a:ext cx="124200" cy="177840"/>
              </p14:xfrm>
            </p:contentPart>
          </mc:Choice>
          <mc:Fallback xmlns="">
            <p:pic>
              <p:nvPicPr>
                <p:cNvPr id="14" name="Håndskrift 13">
                  <a:extLst>
                    <a:ext uri="{FF2B5EF4-FFF2-40B4-BE49-F238E27FC236}">
                      <a16:creationId xmlns:a16="http://schemas.microsoft.com/office/drawing/2014/main" id="{8204B0AE-DA67-C94A-2ED3-A4A92C9A7BE4}"/>
                    </a:ext>
                  </a:extLst>
                </p:cNvPr>
                <p:cNvPicPr/>
                <p:nvPr/>
              </p:nvPicPr>
              <p:blipFill>
                <a:blip r:embed="rId16"/>
                <a:stretch>
                  <a:fillRect/>
                </a:stretch>
              </p:blipFill>
              <p:spPr>
                <a:xfrm>
                  <a:off x="8974367" y="1915417"/>
                  <a:ext cx="1598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Håndskrift 14">
                  <a:extLst>
                    <a:ext uri="{FF2B5EF4-FFF2-40B4-BE49-F238E27FC236}">
                      <a16:creationId xmlns:a16="http://schemas.microsoft.com/office/drawing/2014/main" id="{62D825C6-6667-9C75-C00E-EFE1E9303683}"/>
                    </a:ext>
                  </a:extLst>
                </p14:cNvPr>
                <p14:cNvContentPartPr/>
                <p14:nvPr/>
              </p14:nvContentPartPr>
              <p14:xfrm>
                <a:off x="9188567" y="1898497"/>
                <a:ext cx="5760" cy="202680"/>
              </p14:xfrm>
            </p:contentPart>
          </mc:Choice>
          <mc:Fallback xmlns="">
            <p:pic>
              <p:nvPicPr>
                <p:cNvPr id="15" name="Håndskrift 14">
                  <a:extLst>
                    <a:ext uri="{FF2B5EF4-FFF2-40B4-BE49-F238E27FC236}">
                      <a16:creationId xmlns:a16="http://schemas.microsoft.com/office/drawing/2014/main" id="{62D825C6-6667-9C75-C00E-EFE1E9303683}"/>
                    </a:ext>
                  </a:extLst>
                </p:cNvPr>
                <p:cNvPicPr/>
                <p:nvPr/>
              </p:nvPicPr>
              <p:blipFill>
                <a:blip r:embed="rId18"/>
                <a:stretch>
                  <a:fillRect/>
                </a:stretch>
              </p:blipFill>
              <p:spPr>
                <a:xfrm>
                  <a:off x="9170567" y="1880497"/>
                  <a:ext cx="41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Håndskrift 15">
                  <a:extLst>
                    <a:ext uri="{FF2B5EF4-FFF2-40B4-BE49-F238E27FC236}">
                      <a16:creationId xmlns:a16="http://schemas.microsoft.com/office/drawing/2014/main" id="{62289459-1ECB-EB62-81F7-FED5F30DBDD8}"/>
                    </a:ext>
                  </a:extLst>
                </p14:cNvPr>
                <p14:cNvContentPartPr/>
                <p14:nvPr/>
              </p14:nvContentPartPr>
              <p14:xfrm>
                <a:off x="9182447" y="1976257"/>
                <a:ext cx="154800" cy="91080"/>
              </p14:xfrm>
            </p:contentPart>
          </mc:Choice>
          <mc:Fallback xmlns="">
            <p:pic>
              <p:nvPicPr>
                <p:cNvPr id="16" name="Håndskrift 15">
                  <a:extLst>
                    <a:ext uri="{FF2B5EF4-FFF2-40B4-BE49-F238E27FC236}">
                      <a16:creationId xmlns:a16="http://schemas.microsoft.com/office/drawing/2014/main" id="{62289459-1ECB-EB62-81F7-FED5F30DBDD8}"/>
                    </a:ext>
                  </a:extLst>
                </p:cNvPr>
                <p:cNvPicPr/>
                <p:nvPr/>
              </p:nvPicPr>
              <p:blipFill>
                <a:blip r:embed="rId20"/>
                <a:stretch>
                  <a:fillRect/>
                </a:stretch>
              </p:blipFill>
              <p:spPr>
                <a:xfrm>
                  <a:off x="9164405" y="1958186"/>
                  <a:ext cx="190523" cy="12686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Håndskrift 16">
                  <a:extLst>
                    <a:ext uri="{FF2B5EF4-FFF2-40B4-BE49-F238E27FC236}">
                      <a16:creationId xmlns:a16="http://schemas.microsoft.com/office/drawing/2014/main" id="{C5E83F1D-06F0-05BE-B085-226C82892E21}"/>
                    </a:ext>
                  </a:extLst>
                </p14:cNvPr>
                <p14:cNvContentPartPr/>
                <p14:nvPr/>
              </p14:nvContentPartPr>
              <p14:xfrm>
                <a:off x="9250847" y="2065537"/>
                <a:ext cx="70560" cy="22320"/>
              </p14:xfrm>
            </p:contentPart>
          </mc:Choice>
          <mc:Fallback xmlns="">
            <p:pic>
              <p:nvPicPr>
                <p:cNvPr id="17" name="Håndskrift 16">
                  <a:extLst>
                    <a:ext uri="{FF2B5EF4-FFF2-40B4-BE49-F238E27FC236}">
                      <a16:creationId xmlns:a16="http://schemas.microsoft.com/office/drawing/2014/main" id="{C5E83F1D-06F0-05BE-B085-226C82892E21}"/>
                    </a:ext>
                  </a:extLst>
                </p:cNvPr>
                <p:cNvPicPr/>
                <p:nvPr/>
              </p:nvPicPr>
              <p:blipFill>
                <a:blip r:embed="rId22"/>
                <a:stretch>
                  <a:fillRect/>
                </a:stretch>
              </p:blipFill>
              <p:spPr>
                <a:xfrm>
                  <a:off x="9232847" y="2047537"/>
                  <a:ext cx="106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Håndskrift 17">
                  <a:extLst>
                    <a:ext uri="{FF2B5EF4-FFF2-40B4-BE49-F238E27FC236}">
                      <a16:creationId xmlns:a16="http://schemas.microsoft.com/office/drawing/2014/main" id="{A72A6ABA-9A7F-D8EA-B6C5-D97EC0437561}"/>
                    </a:ext>
                  </a:extLst>
                </p14:cNvPr>
                <p14:cNvContentPartPr/>
                <p14:nvPr/>
              </p14:nvContentPartPr>
              <p14:xfrm>
                <a:off x="9370727" y="2057977"/>
                <a:ext cx="64080" cy="183960"/>
              </p14:xfrm>
            </p:contentPart>
          </mc:Choice>
          <mc:Fallback xmlns="">
            <p:pic>
              <p:nvPicPr>
                <p:cNvPr id="18" name="Håndskrift 17">
                  <a:extLst>
                    <a:ext uri="{FF2B5EF4-FFF2-40B4-BE49-F238E27FC236}">
                      <a16:creationId xmlns:a16="http://schemas.microsoft.com/office/drawing/2014/main" id="{A72A6ABA-9A7F-D8EA-B6C5-D97EC0437561}"/>
                    </a:ext>
                  </a:extLst>
                </p:cNvPr>
                <p:cNvPicPr/>
                <p:nvPr/>
              </p:nvPicPr>
              <p:blipFill>
                <a:blip r:embed="rId24"/>
                <a:stretch>
                  <a:fillRect/>
                </a:stretch>
              </p:blipFill>
              <p:spPr>
                <a:xfrm>
                  <a:off x="9352727" y="2040012"/>
                  <a:ext cx="99720" cy="21953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Håndskrift 18">
                  <a:extLst>
                    <a:ext uri="{FF2B5EF4-FFF2-40B4-BE49-F238E27FC236}">
                      <a16:creationId xmlns:a16="http://schemas.microsoft.com/office/drawing/2014/main" id="{019346E7-4CF9-986D-959C-86F098DF84A2}"/>
                    </a:ext>
                  </a:extLst>
                </p14:cNvPr>
                <p14:cNvContentPartPr/>
                <p14:nvPr/>
              </p14:nvContentPartPr>
              <p14:xfrm>
                <a:off x="9422567" y="1937017"/>
                <a:ext cx="13680" cy="8280"/>
              </p14:xfrm>
            </p:contentPart>
          </mc:Choice>
          <mc:Fallback xmlns="">
            <p:pic>
              <p:nvPicPr>
                <p:cNvPr id="19" name="Håndskrift 18">
                  <a:extLst>
                    <a:ext uri="{FF2B5EF4-FFF2-40B4-BE49-F238E27FC236}">
                      <a16:creationId xmlns:a16="http://schemas.microsoft.com/office/drawing/2014/main" id="{019346E7-4CF9-986D-959C-86F098DF84A2}"/>
                    </a:ext>
                  </a:extLst>
                </p:cNvPr>
                <p:cNvPicPr/>
                <p:nvPr/>
              </p:nvPicPr>
              <p:blipFill>
                <a:blip r:embed="rId26"/>
                <a:stretch>
                  <a:fillRect/>
                </a:stretch>
              </p:blipFill>
              <p:spPr>
                <a:xfrm>
                  <a:off x="9404567" y="1919017"/>
                  <a:ext cx="493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Håndskrift 19">
                  <a:extLst>
                    <a:ext uri="{FF2B5EF4-FFF2-40B4-BE49-F238E27FC236}">
                      <a16:creationId xmlns:a16="http://schemas.microsoft.com/office/drawing/2014/main" id="{712D58BD-A56C-B97A-9CC1-3763D7089B1D}"/>
                    </a:ext>
                  </a:extLst>
                </p14:cNvPr>
                <p14:cNvContentPartPr/>
                <p14:nvPr/>
              </p14:nvContentPartPr>
              <p14:xfrm>
                <a:off x="9548927" y="2006137"/>
                <a:ext cx="108360" cy="131400"/>
              </p14:xfrm>
            </p:contentPart>
          </mc:Choice>
          <mc:Fallback xmlns="">
            <p:pic>
              <p:nvPicPr>
                <p:cNvPr id="20" name="Håndskrift 19">
                  <a:extLst>
                    <a:ext uri="{FF2B5EF4-FFF2-40B4-BE49-F238E27FC236}">
                      <a16:creationId xmlns:a16="http://schemas.microsoft.com/office/drawing/2014/main" id="{712D58BD-A56C-B97A-9CC1-3763D7089B1D}"/>
                    </a:ext>
                  </a:extLst>
                </p:cNvPr>
                <p:cNvPicPr/>
                <p:nvPr/>
              </p:nvPicPr>
              <p:blipFill>
                <a:blip r:embed="rId28"/>
                <a:stretch>
                  <a:fillRect/>
                </a:stretch>
              </p:blipFill>
              <p:spPr>
                <a:xfrm>
                  <a:off x="9530867" y="1988137"/>
                  <a:ext cx="144119"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Håndskrift 20">
                  <a:extLst>
                    <a:ext uri="{FF2B5EF4-FFF2-40B4-BE49-F238E27FC236}">
                      <a16:creationId xmlns:a16="http://schemas.microsoft.com/office/drawing/2014/main" id="{BE7F729C-5BD5-C313-2C28-FDDE4A60F557}"/>
                    </a:ext>
                  </a:extLst>
                </p14:cNvPr>
                <p14:cNvContentPartPr/>
                <p14:nvPr/>
              </p14:nvContentPartPr>
              <p14:xfrm>
                <a:off x="9788327" y="1886977"/>
                <a:ext cx="19800" cy="271800"/>
              </p14:xfrm>
            </p:contentPart>
          </mc:Choice>
          <mc:Fallback xmlns="">
            <p:pic>
              <p:nvPicPr>
                <p:cNvPr id="21" name="Håndskrift 20">
                  <a:extLst>
                    <a:ext uri="{FF2B5EF4-FFF2-40B4-BE49-F238E27FC236}">
                      <a16:creationId xmlns:a16="http://schemas.microsoft.com/office/drawing/2014/main" id="{BE7F729C-5BD5-C313-2C28-FDDE4A60F557}"/>
                    </a:ext>
                  </a:extLst>
                </p:cNvPr>
                <p:cNvPicPr/>
                <p:nvPr/>
              </p:nvPicPr>
              <p:blipFill>
                <a:blip r:embed="rId30"/>
                <a:stretch>
                  <a:fillRect/>
                </a:stretch>
              </p:blipFill>
              <p:spPr>
                <a:xfrm>
                  <a:off x="9770327" y="1868977"/>
                  <a:ext cx="554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Håndskrift 21">
                  <a:extLst>
                    <a:ext uri="{FF2B5EF4-FFF2-40B4-BE49-F238E27FC236}">
                      <a16:creationId xmlns:a16="http://schemas.microsoft.com/office/drawing/2014/main" id="{D389792A-8604-8912-688A-9AF2FFFE5ADC}"/>
                    </a:ext>
                  </a:extLst>
                </p14:cNvPr>
                <p14:cNvContentPartPr/>
                <p14:nvPr/>
              </p14:nvContentPartPr>
              <p14:xfrm>
                <a:off x="9962207" y="1926937"/>
                <a:ext cx="7560" cy="259920"/>
              </p14:xfrm>
            </p:contentPart>
          </mc:Choice>
          <mc:Fallback xmlns="">
            <p:pic>
              <p:nvPicPr>
                <p:cNvPr id="22" name="Håndskrift 21">
                  <a:extLst>
                    <a:ext uri="{FF2B5EF4-FFF2-40B4-BE49-F238E27FC236}">
                      <a16:creationId xmlns:a16="http://schemas.microsoft.com/office/drawing/2014/main" id="{D389792A-8604-8912-688A-9AF2FFFE5ADC}"/>
                    </a:ext>
                  </a:extLst>
                </p:cNvPr>
                <p:cNvPicPr/>
                <p:nvPr/>
              </p:nvPicPr>
              <p:blipFill>
                <a:blip r:embed="rId32"/>
                <a:stretch>
                  <a:fillRect/>
                </a:stretch>
              </p:blipFill>
              <p:spPr>
                <a:xfrm>
                  <a:off x="9944207" y="1908912"/>
                  <a:ext cx="43200" cy="29560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Håndskrift 22">
                  <a:extLst>
                    <a:ext uri="{FF2B5EF4-FFF2-40B4-BE49-F238E27FC236}">
                      <a16:creationId xmlns:a16="http://schemas.microsoft.com/office/drawing/2014/main" id="{671554AA-B1D6-B4ED-0816-3CFDDB61E3C0}"/>
                    </a:ext>
                  </a:extLst>
                </p14:cNvPr>
                <p14:cNvContentPartPr/>
                <p14:nvPr/>
              </p14:nvContentPartPr>
              <p14:xfrm>
                <a:off x="9875087" y="2120617"/>
                <a:ext cx="119880" cy="9360"/>
              </p14:xfrm>
            </p:contentPart>
          </mc:Choice>
          <mc:Fallback xmlns="">
            <p:pic>
              <p:nvPicPr>
                <p:cNvPr id="23" name="Håndskrift 22">
                  <a:extLst>
                    <a:ext uri="{FF2B5EF4-FFF2-40B4-BE49-F238E27FC236}">
                      <a16:creationId xmlns:a16="http://schemas.microsoft.com/office/drawing/2014/main" id="{671554AA-B1D6-B4ED-0816-3CFDDB61E3C0}"/>
                    </a:ext>
                  </a:extLst>
                </p:cNvPr>
                <p:cNvPicPr/>
                <p:nvPr/>
              </p:nvPicPr>
              <p:blipFill>
                <a:blip r:embed="rId34"/>
                <a:stretch>
                  <a:fillRect/>
                </a:stretch>
              </p:blipFill>
              <p:spPr>
                <a:xfrm>
                  <a:off x="9857087" y="2102617"/>
                  <a:ext cx="155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Håndskrift 23">
                  <a:extLst>
                    <a:ext uri="{FF2B5EF4-FFF2-40B4-BE49-F238E27FC236}">
                      <a16:creationId xmlns:a16="http://schemas.microsoft.com/office/drawing/2014/main" id="{067AB7BC-610B-AF26-CCA6-09784097556E}"/>
                    </a:ext>
                  </a:extLst>
                </p14:cNvPr>
                <p14:cNvContentPartPr/>
                <p14:nvPr/>
              </p14:nvContentPartPr>
              <p14:xfrm>
                <a:off x="9113327" y="2309257"/>
                <a:ext cx="223200" cy="191520"/>
              </p14:xfrm>
            </p:contentPart>
          </mc:Choice>
          <mc:Fallback xmlns="">
            <p:pic>
              <p:nvPicPr>
                <p:cNvPr id="24" name="Håndskrift 23">
                  <a:extLst>
                    <a:ext uri="{FF2B5EF4-FFF2-40B4-BE49-F238E27FC236}">
                      <a16:creationId xmlns:a16="http://schemas.microsoft.com/office/drawing/2014/main" id="{067AB7BC-610B-AF26-CCA6-09784097556E}"/>
                    </a:ext>
                  </a:extLst>
                </p:cNvPr>
                <p:cNvPicPr/>
                <p:nvPr/>
              </p:nvPicPr>
              <p:blipFill>
                <a:blip r:embed="rId36"/>
                <a:stretch>
                  <a:fillRect/>
                </a:stretch>
              </p:blipFill>
              <p:spPr>
                <a:xfrm>
                  <a:off x="9095327" y="2291257"/>
                  <a:ext cx="2588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Håndskrift 24">
                  <a:extLst>
                    <a:ext uri="{FF2B5EF4-FFF2-40B4-BE49-F238E27FC236}">
                      <a16:creationId xmlns:a16="http://schemas.microsoft.com/office/drawing/2014/main" id="{8184CF11-2713-C958-7A5C-A6019F370758}"/>
                    </a:ext>
                  </a:extLst>
                </p14:cNvPr>
                <p14:cNvContentPartPr/>
                <p14:nvPr/>
              </p14:nvContentPartPr>
              <p14:xfrm>
                <a:off x="9094967" y="2442817"/>
                <a:ext cx="533160" cy="2032200"/>
              </p14:xfrm>
            </p:contentPart>
          </mc:Choice>
          <mc:Fallback xmlns="">
            <p:pic>
              <p:nvPicPr>
                <p:cNvPr id="25" name="Håndskrift 24">
                  <a:extLst>
                    <a:ext uri="{FF2B5EF4-FFF2-40B4-BE49-F238E27FC236}">
                      <a16:creationId xmlns:a16="http://schemas.microsoft.com/office/drawing/2014/main" id="{8184CF11-2713-C958-7A5C-A6019F370758}"/>
                    </a:ext>
                  </a:extLst>
                </p:cNvPr>
                <p:cNvPicPr/>
                <p:nvPr/>
              </p:nvPicPr>
              <p:blipFill>
                <a:blip r:embed="rId38"/>
                <a:stretch>
                  <a:fillRect/>
                </a:stretch>
              </p:blipFill>
              <p:spPr>
                <a:xfrm>
                  <a:off x="9076967" y="2424817"/>
                  <a:ext cx="568800" cy="2067840"/>
                </a:xfrm>
                <a:prstGeom prst="rect">
                  <a:avLst/>
                </a:prstGeom>
              </p:spPr>
            </p:pic>
          </mc:Fallback>
        </mc:AlternateContent>
      </p:grpSp>
      <p:grpSp>
        <p:nvGrpSpPr>
          <p:cNvPr id="35" name="Gruppe 34">
            <a:extLst>
              <a:ext uri="{FF2B5EF4-FFF2-40B4-BE49-F238E27FC236}">
                <a16:creationId xmlns:a16="http://schemas.microsoft.com/office/drawing/2014/main" id="{89581FA7-0330-ADB4-7B79-CE65ABB11AF2}"/>
              </a:ext>
            </a:extLst>
          </p:cNvPr>
          <p:cNvGrpSpPr/>
          <p:nvPr/>
        </p:nvGrpSpPr>
        <p:grpSpPr>
          <a:xfrm>
            <a:off x="10807127" y="2295577"/>
            <a:ext cx="1137960" cy="365760"/>
            <a:chOff x="10807127" y="2295577"/>
            <a:chExt cx="1137960" cy="365760"/>
          </a:xfrm>
        </p:grpSpPr>
        <mc:AlternateContent xmlns:mc="http://schemas.openxmlformats.org/markup-compatibility/2006" xmlns:p14="http://schemas.microsoft.com/office/powerpoint/2010/main">
          <mc:Choice Requires="p14">
            <p:contentPart p14:bwMode="auto" r:id="rId39">
              <p14:nvContentPartPr>
                <p14:cNvPr id="27" name="Håndskrift 26">
                  <a:extLst>
                    <a:ext uri="{FF2B5EF4-FFF2-40B4-BE49-F238E27FC236}">
                      <a16:creationId xmlns:a16="http://schemas.microsoft.com/office/drawing/2014/main" id="{E8739B1D-B8CD-52F3-242E-A5FB287848F3}"/>
                    </a:ext>
                  </a:extLst>
                </p14:cNvPr>
                <p14:cNvContentPartPr/>
                <p14:nvPr/>
              </p14:nvContentPartPr>
              <p14:xfrm>
                <a:off x="10807127" y="2393137"/>
                <a:ext cx="132840" cy="241200"/>
              </p14:xfrm>
            </p:contentPart>
          </mc:Choice>
          <mc:Fallback xmlns="">
            <p:pic>
              <p:nvPicPr>
                <p:cNvPr id="27" name="Håndskrift 26">
                  <a:extLst>
                    <a:ext uri="{FF2B5EF4-FFF2-40B4-BE49-F238E27FC236}">
                      <a16:creationId xmlns:a16="http://schemas.microsoft.com/office/drawing/2014/main" id="{E8739B1D-B8CD-52F3-242E-A5FB287848F3}"/>
                    </a:ext>
                  </a:extLst>
                </p:cNvPr>
                <p:cNvPicPr/>
                <p:nvPr/>
              </p:nvPicPr>
              <p:blipFill>
                <a:blip r:embed="rId40"/>
                <a:stretch>
                  <a:fillRect/>
                </a:stretch>
              </p:blipFill>
              <p:spPr>
                <a:xfrm>
                  <a:off x="10789127" y="2375137"/>
                  <a:ext cx="1684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Håndskrift 27">
                  <a:extLst>
                    <a:ext uri="{FF2B5EF4-FFF2-40B4-BE49-F238E27FC236}">
                      <a16:creationId xmlns:a16="http://schemas.microsoft.com/office/drawing/2014/main" id="{538F91BC-098E-823A-4616-06F2CDDE7AF6}"/>
                    </a:ext>
                  </a:extLst>
                </p14:cNvPr>
                <p14:cNvContentPartPr/>
                <p14:nvPr/>
              </p14:nvContentPartPr>
              <p14:xfrm>
                <a:off x="11052287" y="2460817"/>
                <a:ext cx="137520" cy="159480"/>
              </p14:xfrm>
            </p:contentPart>
          </mc:Choice>
          <mc:Fallback xmlns="">
            <p:pic>
              <p:nvPicPr>
                <p:cNvPr id="28" name="Håndskrift 27">
                  <a:extLst>
                    <a:ext uri="{FF2B5EF4-FFF2-40B4-BE49-F238E27FC236}">
                      <a16:creationId xmlns:a16="http://schemas.microsoft.com/office/drawing/2014/main" id="{538F91BC-098E-823A-4616-06F2CDDE7AF6}"/>
                    </a:ext>
                  </a:extLst>
                </p:cNvPr>
                <p:cNvPicPr/>
                <p:nvPr/>
              </p:nvPicPr>
              <p:blipFill>
                <a:blip r:embed="rId42"/>
                <a:stretch>
                  <a:fillRect/>
                </a:stretch>
              </p:blipFill>
              <p:spPr>
                <a:xfrm>
                  <a:off x="11034287" y="2442776"/>
                  <a:ext cx="173160" cy="19520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Håndskrift 28">
                  <a:extLst>
                    <a:ext uri="{FF2B5EF4-FFF2-40B4-BE49-F238E27FC236}">
                      <a16:creationId xmlns:a16="http://schemas.microsoft.com/office/drawing/2014/main" id="{3CD99018-1527-6062-2FCE-B1ECB3B75BBA}"/>
                    </a:ext>
                  </a:extLst>
                </p14:cNvPr>
                <p14:cNvContentPartPr/>
                <p14:nvPr/>
              </p14:nvContentPartPr>
              <p14:xfrm>
                <a:off x="11334887" y="2313217"/>
                <a:ext cx="50400" cy="306720"/>
              </p14:xfrm>
            </p:contentPart>
          </mc:Choice>
          <mc:Fallback xmlns="">
            <p:pic>
              <p:nvPicPr>
                <p:cNvPr id="29" name="Håndskrift 28">
                  <a:extLst>
                    <a:ext uri="{FF2B5EF4-FFF2-40B4-BE49-F238E27FC236}">
                      <a16:creationId xmlns:a16="http://schemas.microsoft.com/office/drawing/2014/main" id="{3CD99018-1527-6062-2FCE-B1ECB3B75BBA}"/>
                    </a:ext>
                  </a:extLst>
                </p:cNvPr>
                <p:cNvPicPr/>
                <p:nvPr/>
              </p:nvPicPr>
              <p:blipFill>
                <a:blip r:embed="rId44"/>
                <a:stretch>
                  <a:fillRect/>
                </a:stretch>
              </p:blipFill>
              <p:spPr>
                <a:xfrm>
                  <a:off x="11316887" y="2295217"/>
                  <a:ext cx="860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Håndskrift 29">
                  <a:extLst>
                    <a:ext uri="{FF2B5EF4-FFF2-40B4-BE49-F238E27FC236}">
                      <a16:creationId xmlns:a16="http://schemas.microsoft.com/office/drawing/2014/main" id="{0D7B106D-223B-A91C-531A-5A6989E20A92}"/>
                    </a:ext>
                  </a:extLst>
                </p14:cNvPr>
                <p14:cNvContentPartPr/>
                <p14:nvPr/>
              </p14:nvContentPartPr>
              <p14:xfrm>
                <a:off x="11249927" y="2465497"/>
                <a:ext cx="176040" cy="25920"/>
              </p14:xfrm>
            </p:contentPart>
          </mc:Choice>
          <mc:Fallback xmlns="">
            <p:pic>
              <p:nvPicPr>
                <p:cNvPr id="30" name="Håndskrift 29">
                  <a:extLst>
                    <a:ext uri="{FF2B5EF4-FFF2-40B4-BE49-F238E27FC236}">
                      <a16:creationId xmlns:a16="http://schemas.microsoft.com/office/drawing/2014/main" id="{0D7B106D-223B-A91C-531A-5A6989E20A92}"/>
                    </a:ext>
                  </a:extLst>
                </p:cNvPr>
                <p:cNvPicPr/>
                <p:nvPr/>
              </p:nvPicPr>
              <p:blipFill>
                <a:blip r:embed="rId46"/>
                <a:stretch>
                  <a:fillRect/>
                </a:stretch>
              </p:blipFill>
              <p:spPr>
                <a:xfrm>
                  <a:off x="11231927" y="2447497"/>
                  <a:ext cx="2116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Håndskrift 30">
                  <a:extLst>
                    <a:ext uri="{FF2B5EF4-FFF2-40B4-BE49-F238E27FC236}">
                      <a16:creationId xmlns:a16="http://schemas.microsoft.com/office/drawing/2014/main" id="{6DB15E7C-3E2F-147C-1D9E-3C1F3B843016}"/>
                    </a:ext>
                  </a:extLst>
                </p14:cNvPr>
                <p14:cNvContentPartPr/>
                <p14:nvPr/>
              </p14:nvContentPartPr>
              <p14:xfrm>
                <a:off x="11522447" y="2381617"/>
                <a:ext cx="65160" cy="279720"/>
              </p14:xfrm>
            </p:contentPart>
          </mc:Choice>
          <mc:Fallback xmlns="">
            <p:pic>
              <p:nvPicPr>
                <p:cNvPr id="31" name="Håndskrift 30">
                  <a:extLst>
                    <a:ext uri="{FF2B5EF4-FFF2-40B4-BE49-F238E27FC236}">
                      <a16:creationId xmlns:a16="http://schemas.microsoft.com/office/drawing/2014/main" id="{6DB15E7C-3E2F-147C-1D9E-3C1F3B843016}"/>
                    </a:ext>
                  </a:extLst>
                </p:cNvPr>
                <p:cNvPicPr/>
                <p:nvPr/>
              </p:nvPicPr>
              <p:blipFill>
                <a:blip r:embed="rId48"/>
                <a:stretch>
                  <a:fillRect/>
                </a:stretch>
              </p:blipFill>
              <p:spPr>
                <a:xfrm>
                  <a:off x="11504447" y="2363617"/>
                  <a:ext cx="1008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Håndskrift 31">
                  <a:extLst>
                    <a:ext uri="{FF2B5EF4-FFF2-40B4-BE49-F238E27FC236}">
                      <a16:creationId xmlns:a16="http://schemas.microsoft.com/office/drawing/2014/main" id="{E2773EF8-DA48-36D6-3986-99E51D092BFB}"/>
                    </a:ext>
                  </a:extLst>
                </p14:cNvPr>
                <p14:cNvContentPartPr/>
                <p14:nvPr/>
              </p14:nvContentPartPr>
              <p14:xfrm>
                <a:off x="11691647" y="2456857"/>
                <a:ext cx="103680" cy="129600"/>
              </p14:xfrm>
            </p:contentPart>
          </mc:Choice>
          <mc:Fallback xmlns="">
            <p:pic>
              <p:nvPicPr>
                <p:cNvPr id="32" name="Håndskrift 31">
                  <a:extLst>
                    <a:ext uri="{FF2B5EF4-FFF2-40B4-BE49-F238E27FC236}">
                      <a16:creationId xmlns:a16="http://schemas.microsoft.com/office/drawing/2014/main" id="{E2773EF8-DA48-36D6-3986-99E51D092BFB}"/>
                    </a:ext>
                  </a:extLst>
                </p:cNvPr>
                <p:cNvPicPr/>
                <p:nvPr/>
              </p:nvPicPr>
              <p:blipFill>
                <a:blip r:embed="rId50"/>
                <a:stretch>
                  <a:fillRect/>
                </a:stretch>
              </p:blipFill>
              <p:spPr>
                <a:xfrm>
                  <a:off x="11673647" y="2438857"/>
                  <a:ext cx="139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Håndskrift 32">
                  <a:extLst>
                    <a:ext uri="{FF2B5EF4-FFF2-40B4-BE49-F238E27FC236}">
                      <a16:creationId xmlns:a16="http://schemas.microsoft.com/office/drawing/2014/main" id="{6C883DF4-DAEF-FD43-8B23-DEE371CC00CD}"/>
                    </a:ext>
                  </a:extLst>
                </p14:cNvPr>
                <p14:cNvContentPartPr/>
                <p14:nvPr/>
              </p14:nvContentPartPr>
              <p14:xfrm>
                <a:off x="11860847" y="2295577"/>
                <a:ext cx="27360" cy="282960"/>
              </p14:xfrm>
            </p:contentPart>
          </mc:Choice>
          <mc:Fallback xmlns="">
            <p:pic>
              <p:nvPicPr>
                <p:cNvPr id="33" name="Håndskrift 32">
                  <a:extLst>
                    <a:ext uri="{FF2B5EF4-FFF2-40B4-BE49-F238E27FC236}">
                      <a16:creationId xmlns:a16="http://schemas.microsoft.com/office/drawing/2014/main" id="{6C883DF4-DAEF-FD43-8B23-DEE371CC00CD}"/>
                    </a:ext>
                  </a:extLst>
                </p:cNvPr>
                <p:cNvPicPr/>
                <p:nvPr/>
              </p:nvPicPr>
              <p:blipFill>
                <a:blip r:embed="rId52"/>
                <a:stretch>
                  <a:fillRect/>
                </a:stretch>
              </p:blipFill>
              <p:spPr>
                <a:xfrm>
                  <a:off x="11842847" y="2277577"/>
                  <a:ext cx="630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Håndskrift 33">
                  <a:extLst>
                    <a:ext uri="{FF2B5EF4-FFF2-40B4-BE49-F238E27FC236}">
                      <a16:creationId xmlns:a16="http://schemas.microsoft.com/office/drawing/2014/main" id="{CA746E31-2D51-8340-8681-10F06B970CD7}"/>
                    </a:ext>
                  </a:extLst>
                </p14:cNvPr>
                <p14:cNvContentPartPr/>
                <p14:nvPr/>
              </p14:nvContentPartPr>
              <p14:xfrm>
                <a:off x="11803247" y="2401777"/>
                <a:ext cx="141840" cy="21240"/>
              </p14:xfrm>
            </p:contentPart>
          </mc:Choice>
          <mc:Fallback xmlns="">
            <p:pic>
              <p:nvPicPr>
                <p:cNvPr id="34" name="Håndskrift 33">
                  <a:extLst>
                    <a:ext uri="{FF2B5EF4-FFF2-40B4-BE49-F238E27FC236}">
                      <a16:creationId xmlns:a16="http://schemas.microsoft.com/office/drawing/2014/main" id="{CA746E31-2D51-8340-8681-10F06B970CD7}"/>
                    </a:ext>
                  </a:extLst>
                </p:cNvPr>
                <p:cNvPicPr/>
                <p:nvPr/>
              </p:nvPicPr>
              <p:blipFill>
                <a:blip r:embed="rId54"/>
                <a:stretch>
                  <a:fillRect/>
                </a:stretch>
              </p:blipFill>
              <p:spPr>
                <a:xfrm>
                  <a:off x="11785201" y="2383777"/>
                  <a:ext cx="177571" cy="56880"/>
                </a:xfrm>
                <a:prstGeom prst="rect">
                  <a:avLst/>
                </a:prstGeom>
              </p:spPr>
            </p:pic>
          </mc:Fallback>
        </mc:AlternateContent>
      </p:grpSp>
    </p:spTree>
    <p:extLst>
      <p:ext uri="{BB962C8B-B14F-4D97-AF65-F5344CB8AC3E}">
        <p14:creationId xmlns:p14="http://schemas.microsoft.com/office/powerpoint/2010/main" val="7400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035B98B-13A1-53B5-6707-73F5DD8BD9FC}"/>
              </a:ext>
            </a:extLst>
          </p:cNvPr>
          <p:cNvSpPr>
            <a:spLocks noGrp="1"/>
          </p:cNvSpPr>
          <p:nvPr>
            <p:ph type="title"/>
          </p:nvPr>
        </p:nvSpPr>
        <p:spPr>
          <a:xfrm>
            <a:off x="520664" y="216566"/>
            <a:ext cx="10801349" cy="1311999"/>
          </a:xfrm>
        </p:spPr>
        <p:txBody>
          <a:bodyPr/>
          <a:lstStyle/>
          <a:p>
            <a:r>
              <a:rPr lang="nb-NO"/>
              <a:t>Agenda</a:t>
            </a:r>
          </a:p>
        </p:txBody>
      </p:sp>
      <p:sp>
        <p:nvSpPr>
          <p:cNvPr id="3" name="Plassholder for innhold 2">
            <a:extLst>
              <a:ext uri="{FF2B5EF4-FFF2-40B4-BE49-F238E27FC236}">
                <a16:creationId xmlns:a16="http://schemas.microsoft.com/office/drawing/2014/main" id="{1BD34C82-8E2F-0F0E-7DA0-78BFF1F50A0F}"/>
              </a:ext>
            </a:extLst>
          </p:cNvPr>
          <p:cNvSpPr>
            <a:spLocks noGrp="1"/>
          </p:cNvSpPr>
          <p:nvPr>
            <p:ph sz="half" idx="1"/>
          </p:nvPr>
        </p:nvSpPr>
        <p:spPr>
          <a:xfrm>
            <a:off x="334654" y="1717829"/>
            <a:ext cx="5984875" cy="4923605"/>
          </a:xfrm>
        </p:spPr>
        <p:txBody>
          <a:bodyPr/>
          <a:lstStyle/>
          <a:p>
            <a:pPr marL="215900" indent="-215900"/>
            <a:r>
              <a:rPr lang="nb-NO" b="1"/>
              <a:t>KI i Osloskolen: Hva, hvorfor og hvordan</a:t>
            </a:r>
          </a:p>
          <a:p>
            <a:pPr marL="215605" indent="-179705"/>
            <a:r>
              <a:rPr lang="nb-NO" b="1"/>
              <a:t>Workshop 1: </a:t>
            </a:r>
            <a:r>
              <a:rPr lang="nb-NO" b="1" err="1"/>
              <a:t>Botbyggeverksted</a:t>
            </a:r>
            <a:endParaRPr lang="nb-NO" b="1"/>
          </a:p>
          <a:p>
            <a:pPr marL="215605" indent="-179705"/>
            <a:r>
              <a:rPr lang="nb-NO" b="1"/>
              <a:t>Algoritmisk tenkning</a:t>
            </a:r>
          </a:p>
          <a:p>
            <a:pPr marL="215605" indent="-179705"/>
            <a:r>
              <a:rPr lang="nb-NO" b="1"/>
              <a:t>Workshop 2: Lag, send, </a:t>
            </a:r>
            <a:r>
              <a:rPr lang="nb-NO" b="1" err="1"/>
              <a:t>mutér</a:t>
            </a:r>
            <a:r>
              <a:rPr lang="nb-NO" b="1"/>
              <a:t>!</a:t>
            </a:r>
          </a:p>
          <a:p>
            <a:pPr marL="215605" indent="-179705"/>
            <a:r>
              <a:rPr lang="nb-NO" b="1"/>
              <a:t>Oppsummering</a:t>
            </a:r>
            <a:endParaRPr lang="nb-NO"/>
          </a:p>
          <a:p>
            <a:pPr marL="215605" indent="-179705"/>
            <a:endParaRPr lang="nb-NO"/>
          </a:p>
          <a:p>
            <a:pPr marL="215900" lvl="1" indent="0">
              <a:buNone/>
            </a:pPr>
            <a:endParaRPr lang="nb-NO"/>
          </a:p>
        </p:txBody>
      </p:sp>
      <p:sp>
        <p:nvSpPr>
          <p:cNvPr id="5" name="Plassholder for dato 4">
            <a:extLst>
              <a:ext uri="{FF2B5EF4-FFF2-40B4-BE49-F238E27FC236}">
                <a16:creationId xmlns:a16="http://schemas.microsoft.com/office/drawing/2014/main" id="{7D351771-AD7C-0346-9B15-330CFD7307B2}"/>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82DF27C0-8E5D-0414-DAFF-848BBA699904}"/>
              </a:ext>
            </a:extLst>
          </p:cNvPr>
          <p:cNvSpPr>
            <a:spLocks noGrp="1"/>
          </p:cNvSpPr>
          <p:nvPr>
            <p:ph type="sldNum" sz="quarter" idx="12"/>
          </p:nvPr>
        </p:nvSpPr>
        <p:spPr/>
        <p:txBody>
          <a:bodyPr/>
          <a:lstStyle/>
          <a:p>
            <a:fld id="{8ACEFDFC-287E-0A4D-81A7-6CC8C070690D}" type="slidenum">
              <a:rPr lang="nb-NO" smtClean="0"/>
              <a:t>2</a:t>
            </a:fld>
            <a:endParaRPr lang="nb-NO"/>
          </a:p>
        </p:txBody>
      </p:sp>
      <p:pic>
        <p:nvPicPr>
          <p:cNvPr id="12" name="Plassholder for innhold 11" descr="Et bilde som inneholder tekst, Menneskeansikt, Tegnefilm, person&#10;&#10;Automatisk generert beskrivelse">
            <a:extLst>
              <a:ext uri="{FF2B5EF4-FFF2-40B4-BE49-F238E27FC236}">
                <a16:creationId xmlns:a16="http://schemas.microsoft.com/office/drawing/2014/main" id="{5DE31603-B1B1-43C4-CAAC-D239DF8918DF}"/>
              </a:ext>
            </a:extLst>
          </p:cNvPr>
          <p:cNvPicPr>
            <a:picLocks noGrp="1" noChangeAspect="1"/>
          </p:cNvPicPr>
          <p:nvPr>
            <p:ph sz="half" idx="2"/>
          </p:nvPr>
        </p:nvPicPr>
        <p:blipFill>
          <a:blip r:embed="rId3"/>
          <a:stretch>
            <a:fillRect/>
          </a:stretch>
        </p:blipFill>
        <p:spPr>
          <a:xfrm>
            <a:off x="7117921" y="1176428"/>
            <a:ext cx="3902075" cy="3902075"/>
          </a:xfrm>
          <a:prstGeom prst="rect">
            <a:avLst/>
          </a:prstGeom>
          <a:noFill/>
        </p:spPr>
      </p:pic>
      <p:pic>
        <p:nvPicPr>
          <p:cNvPr id="4" name="Grafikk 3">
            <a:extLst>
              <a:ext uri="{FF2B5EF4-FFF2-40B4-BE49-F238E27FC236}">
                <a16:creationId xmlns:a16="http://schemas.microsoft.com/office/drawing/2014/main" id="{0A13D229-FD53-1093-804D-666CC0DC05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4576" y="4726366"/>
            <a:ext cx="2040888" cy="1311999"/>
          </a:xfrm>
          <a:prstGeom prst="rect">
            <a:avLst/>
          </a:prstGeom>
        </p:spPr>
      </p:pic>
      <p:sp>
        <p:nvSpPr>
          <p:cNvPr id="7" name="Snakkeboble: rektangel med avrundede hjørner 6">
            <a:extLst>
              <a:ext uri="{FF2B5EF4-FFF2-40B4-BE49-F238E27FC236}">
                <a16:creationId xmlns:a16="http://schemas.microsoft.com/office/drawing/2014/main" id="{4237071B-A40C-D285-9914-955B9B2BC512}"/>
              </a:ext>
            </a:extLst>
          </p:cNvPr>
          <p:cNvSpPr>
            <a:spLocks/>
          </p:cNvSpPr>
          <p:nvPr/>
        </p:nvSpPr>
        <p:spPr>
          <a:xfrm>
            <a:off x="4196267" y="4395620"/>
            <a:ext cx="3799465" cy="1642745"/>
          </a:xfrm>
          <a:prstGeom prst="wedgeRoundRectCallout">
            <a:avLst>
              <a:gd name="adj1" fmla="val 60993"/>
              <a:gd name="adj2" fmla="val 3656"/>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Det er lov å stille spørsmål underveis!</a:t>
            </a:r>
          </a:p>
        </p:txBody>
      </p:sp>
    </p:spTree>
    <p:extLst>
      <p:ext uri="{BB962C8B-B14F-4D97-AF65-F5344CB8AC3E}">
        <p14:creationId xmlns:p14="http://schemas.microsoft.com/office/powerpoint/2010/main" val="108958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E91CAC5-8799-411D-F1F1-69B5726B176A}"/>
              </a:ext>
            </a:extLst>
          </p:cNvPr>
          <p:cNvSpPr>
            <a:spLocks noGrp="1"/>
          </p:cNvSpPr>
          <p:nvPr>
            <p:ph type="title"/>
          </p:nvPr>
        </p:nvSpPr>
        <p:spPr/>
        <p:txBody>
          <a:bodyPr/>
          <a:lstStyle/>
          <a:p>
            <a:r>
              <a:rPr lang="nb-NO"/>
              <a:t>Det første nevronet i kjeden sender signal til to ulike nevroner</a:t>
            </a:r>
          </a:p>
        </p:txBody>
      </p:sp>
      <p:sp>
        <p:nvSpPr>
          <p:cNvPr id="3" name="Plassholder for innhold 2">
            <a:extLst>
              <a:ext uri="{FF2B5EF4-FFF2-40B4-BE49-F238E27FC236}">
                <a16:creationId xmlns:a16="http://schemas.microsoft.com/office/drawing/2014/main" id="{31527DFF-B6C2-6352-42F7-6F70476344C5}"/>
              </a:ext>
            </a:extLst>
          </p:cNvPr>
          <p:cNvSpPr>
            <a:spLocks noGrp="1"/>
          </p:cNvSpPr>
          <p:nvPr>
            <p:ph idx="1"/>
          </p:nvPr>
        </p:nvSpPr>
        <p:spPr>
          <a:xfrm>
            <a:off x="695326" y="2032001"/>
            <a:ext cx="11132880" cy="1193845"/>
          </a:xfrm>
        </p:spPr>
        <p:txBody>
          <a:bodyPr>
            <a:normAutofit fontScale="92500" lnSpcReduction="20000"/>
          </a:bodyPr>
          <a:lstStyle/>
          <a:p>
            <a:r>
              <a:rPr lang="nb-NO"/>
              <a:t>Signalstyrken x sendes i begge retninger</a:t>
            </a:r>
          </a:p>
          <a:p>
            <a:r>
              <a:rPr lang="nb-NO"/>
              <a:t>Konkret: La x ha verdien 1</a:t>
            </a:r>
          </a:p>
        </p:txBody>
      </p:sp>
      <p:sp>
        <p:nvSpPr>
          <p:cNvPr id="4" name="Plassholder for dato 3">
            <a:extLst>
              <a:ext uri="{FF2B5EF4-FFF2-40B4-BE49-F238E27FC236}">
                <a16:creationId xmlns:a16="http://schemas.microsoft.com/office/drawing/2014/main" id="{21B10A84-7865-8B0B-5A45-097AADBCE43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C9E29DB-9AAB-9BAD-51B3-FDBC7CFD9376}"/>
              </a:ext>
            </a:extLst>
          </p:cNvPr>
          <p:cNvSpPr>
            <a:spLocks noGrp="1"/>
          </p:cNvSpPr>
          <p:nvPr>
            <p:ph type="sldNum" sz="quarter" idx="12"/>
          </p:nvPr>
        </p:nvSpPr>
        <p:spPr/>
        <p:txBody>
          <a:bodyPr/>
          <a:lstStyle/>
          <a:p>
            <a:fld id="{8ACEFDFC-287E-0A4D-81A7-6CC8C070690D}" type="slidenum">
              <a:rPr lang="nb-NO" smtClean="0"/>
              <a:t>20</a:t>
            </a:fld>
            <a:endParaRPr lang="nb-NO"/>
          </a:p>
        </p:txBody>
      </p:sp>
      <p:sp>
        <p:nvSpPr>
          <p:cNvPr id="6" name="Ellipse 5">
            <a:extLst>
              <a:ext uri="{FF2B5EF4-FFF2-40B4-BE49-F238E27FC236}">
                <a16:creationId xmlns:a16="http://schemas.microsoft.com/office/drawing/2014/main" id="{B1A28366-A79E-E10C-D3F4-AEF7CC8A01D8}"/>
              </a:ext>
            </a:extLst>
          </p:cNvPr>
          <p:cNvSpPr/>
          <p:nvPr/>
        </p:nvSpPr>
        <p:spPr>
          <a:xfrm>
            <a:off x="591675" y="4166609"/>
            <a:ext cx="1650775" cy="1747880"/>
          </a:xfrm>
          <a:prstGeom prst="ellipse">
            <a:avLst/>
          </a:prstGeom>
          <a:noFill/>
          <a:ln>
            <a:solidFill>
              <a:schemeClr val="accent3">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pilkobling 7">
            <a:extLst>
              <a:ext uri="{FF2B5EF4-FFF2-40B4-BE49-F238E27FC236}">
                <a16:creationId xmlns:a16="http://schemas.microsoft.com/office/drawing/2014/main" id="{AE5A8CAC-F7CA-DB8F-68F4-ED51F872D0A8}"/>
              </a:ext>
            </a:extLst>
          </p:cNvPr>
          <p:cNvCxnSpPr>
            <a:cxnSpLocks/>
          </p:cNvCxnSpPr>
          <p:nvPr/>
        </p:nvCxnSpPr>
        <p:spPr>
          <a:xfrm flipV="1">
            <a:off x="2315366" y="3613174"/>
            <a:ext cx="2994053" cy="748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kstSylinder 8">
            <a:extLst>
              <a:ext uri="{FF2B5EF4-FFF2-40B4-BE49-F238E27FC236}">
                <a16:creationId xmlns:a16="http://schemas.microsoft.com/office/drawing/2014/main" id="{A697BB7F-7FB7-2DFA-70BF-2D4BCD308397}"/>
              </a:ext>
            </a:extLst>
          </p:cNvPr>
          <p:cNvSpPr txBox="1"/>
          <p:nvPr/>
        </p:nvSpPr>
        <p:spPr>
          <a:xfrm>
            <a:off x="3514487" y="4027532"/>
            <a:ext cx="736375" cy="369332"/>
          </a:xfrm>
          <a:prstGeom prst="rect">
            <a:avLst/>
          </a:prstGeom>
          <a:noFill/>
        </p:spPr>
        <p:txBody>
          <a:bodyPr wrap="square" rtlCol="0">
            <a:spAutoFit/>
          </a:bodyPr>
          <a:lstStyle/>
          <a:p>
            <a:pPr algn="l"/>
            <a:r>
              <a:rPr lang="nb-NO"/>
              <a:t>x</a:t>
            </a:r>
          </a:p>
        </p:txBody>
      </p:sp>
      <p:cxnSp>
        <p:nvCxnSpPr>
          <p:cNvPr id="11" name="Rett pilkobling 10">
            <a:extLst>
              <a:ext uri="{FF2B5EF4-FFF2-40B4-BE49-F238E27FC236}">
                <a16:creationId xmlns:a16="http://schemas.microsoft.com/office/drawing/2014/main" id="{4FF2DE2D-FD1F-5182-F660-3CAF53D2D03B}"/>
              </a:ext>
            </a:extLst>
          </p:cNvPr>
          <p:cNvCxnSpPr>
            <a:cxnSpLocks/>
          </p:cNvCxnSpPr>
          <p:nvPr/>
        </p:nvCxnSpPr>
        <p:spPr>
          <a:xfrm>
            <a:off x="2455931" y="5406044"/>
            <a:ext cx="2853488" cy="805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kstSylinder 13">
            <a:extLst>
              <a:ext uri="{FF2B5EF4-FFF2-40B4-BE49-F238E27FC236}">
                <a16:creationId xmlns:a16="http://schemas.microsoft.com/office/drawing/2014/main" id="{8EAC1F8B-71FB-3632-DFE3-972A8BF4FECF}"/>
              </a:ext>
            </a:extLst>
          </p:cNvPr>
          <p:cNvSpPr txBox="1"/>
          <p:nvPr/>
        </p:nvSpPr>
        <p:spPr>
          <a:xfrm>
            <a:off x="3722335" y="5221378"/>
            <a:ext cx="736375" cy="369332"/>
          </a:xfrm>
          <a:prstGeom prst="rect">
            <a:avLst/>
          </a:prstGeom>
          <a:noFill/>
        </p:spPr>
        <p:txBody>
          <a:bodyPr wrap="square" rtlCol="0">
            <a:spAutoFit/>
          </a:bodyPr>
          <a:lstStyle/>
          <a:p>
            <a:pPr algn="l"/>
            <a:r>
              <a:rPr lang="nb-NO"/>
              <a:t>x</a:t>
            </a:r>
          </a:p>
        </p:txBody>
      </p:sp>
      <p:grpSp>
        <p:nvGrpSpPr>
          <p:cNvPr id="21" name="Gruppe 20">
            <a:extLst>
              <a:ext uri="{FF2B5EF4-FFF2-40B4-BE49-F238E27FC236}">
                <a16:creationId xmlns:a16="http://schemas.microsoft.com/office/drawing/2014/main" id="{156D4D03-7CC4-4EBE-7050-9F184E3BB939}"/>
              </a:ext>
            </a:extLst>
          </p:cNvPr>
          <p:cNvGrpSpPr/>
          <p:nvPr/>
        </p:nvGrpSpPr>
        <p:grpSpPr>
          <a:xfrm>
            <a:off x="7862657" y="3429000"/>
            <a:ext cx="2169111" cy="2782095"/>
            <a:chOff x="7853779" y="3429000"/>
            <a:chExt cx="2169111" cy="2782095"/>
          </a:xfrm>
        </p:grpSpPr>
        <p:sp>
          <p:nvSpPr>
            <p:cNvPr id="18" name="TekstSylinder 17">
              <a:extLst>
                <a:ext uri="{FF2B5EF4-FFF2-40B4-BE49-F238E27FC236}">
                  <a16:creationId xmlns:a16="http://schemas.microsoft.com/office/drawing/2014/main" id="{635FD2EC-27B1-F478-FB60-A712089B7DB1}"/>
                </a:ext>
              </a:extLst>
            </p:cNvPr>
            <p:cNvSpPr txBox="1"/>
            <p:nvPr/>
          </p:nvSpPr>
          <p:spPr>
            <a:xfrm>
              <a:off x="8544148" y="3663081"/>
              <a:ext cx="736375" cy="369332"/>
            </a:xfrm>
            <a:prstGeom prst="rect">
              <a:avLst/>
            </a:prstGeom>
            <a:noFill/>
            <a:ln>
              <a:solidFill>
                <a:schemeClr val="tx1"/>
              </a:solidFill>
            </a:ln>
          </p:spPr>
          <p:txBody>
            <a:bodyPr wrap="square" rtlCol="0">
              <a:spAutoFit/>
            </a:bodyPr>
            <a:lstStyle/>
            <a:p>
              <a:pPr algn="l"/>
              <a:r>
                <a:rPr lang="nb-NO"/>
                <a:t>x = 1</a:t>
              </a:r>
            </a:p>
          </p:txBody>
        </p:sp>
        <p:sp>
          <p:nvSpPr>
            <p:cNvPr id="19" name="TekstSylinder 18">
              <a:extLst>
                <a:ext uri="{FF2B5EF4-FFF2-40B4-BE49-F238E27FC236}">
                  <a16:creationId xmlns:a16="http://schemas.microsoft.com/office/drawing/2014/main" id="{9923E5A2-265A-9D7D-6F4C-74493C8941DB}"/>
                </a:ext>
              </a:extLst>
            </p:cNvPr>
            <p:cNvSpPr txBox="1"/>
            <p:nvPr/>
          </p:nvSpPr>
          <p:spPr>
            <a:xfrm>
              <a:off x="8570146" y="5570733"/>
              <a:ext cx="736375" cy="369332"/>
            </a:xfrm>
            <a:prstGeom prst="rect">
              <a:avLst/>
            </a:prstGeom>
            <a:noFill/>
            <a:ln>
              <a:solidFill>
                <a:schemeClr val="tx1"/>
              </a:solidFill>
            </a:ln>
          </p:spPr>
          <p:txBody>
            <a:bodyPr wrap="square" rtlCol="0">
              <a:spAutoFit/>
            </a:bodyPr>
            <a:lstStyle/>
            <a:p>
              <a:pPr algn="l"/>
              <a:r>
                <a:rPr lang="nb-NO"/>
                <a:t>x = 1</a:t>
              </a:r>
            </a:p>
          </p:txBody>
        </p:sp>
        <p:sp>
          <p:nvSpPr>
            <p:cNvPr id="20" name="Rektangel: avrundede hjørner 19">
              <a:extLst>
                <a:ext uri="{FF2B5EF4-FFF2-40B4-BE49-F238E27FC236}">
                  <a16:creationId xmlns:a16="http://schemas.microsoft.com/office/drawing/2014/main" id="{A08DA98F-DABC-A3EC-232D-AAEB1772E1E6}"/>
                </a:ext>
              </a:extLst>
            </p:cNvPr>
            <p:cNvSpPr/>
            <p:nvPr/>
          </p:nvSpPr>
          <p:spPr>
            <a:xfrm>
              <a:off x="7853779" y="3429000"/>
              <a:ext cx="2169111" cy="278209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solidFill>
                    <a:schemeClr val="tx1"/>
                  </a:solidFill>
                </a:rPr>
                <a:t>(Konkret)</a:t>
              </a:r>
            </a:p>
          </p:txBody>
        </p:sp>
      </p:grpSp>
    </p:spTree>
    <p:extLst>
      <p:ext uri="{BB962C8B-B14F-4D97-AF65-F5344CB8AC3E}">
        <p14:creationId xmlns:p14="http://schemas.microsoft.com/office/powerpoint/2010/main" val="61371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732F7-3BC2-9069-C8B7-05CCC76DDE34}"/>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C3D9BCFF-3647-DB02-8342-679795587BED}"/>
              </a:ext>
            </a:extLst>
          </p:cNvPr>
          <p:cNvSpPr>
            <a:spLocks noGrp="1"/>
          </p:cNvSpPr>
          <p:nvPr>
            <p:ph type="title"/>
          </p:nvPr>
        </p:nvSpPr>
        <p:spPr>
          <a:xfrm>
            <a:off x="695326" y="720001"/>
            <a:ext cx="9469438" cy="733471"/>
          </a:xfrm>
        </p:spPr>
        <p:txBody>
          <a:bodyPr>
            <a:normAutofit/>
          </a:bodyPr>
          <a:lstStyle/>
          <a:p>
            <a:r>
              <a:rPr lang="nb-NO"/>
              <a:t>Disse signalene transformeres</a:t>
            </a:r>
          </a:p>
        </p:txBody>
      </p:sp>
      <p:sp>
        <p:nvSpPr>
          <p:cNvPr id="4" name="Plassholder for dato 3">
            <a:extLst>
              <a:ext uri="{FF2B5EF4-FFF2-40B4-BE49-F238E27FC236}">
                <a16:creationId xmlns:a16="http://schemas.microsoft.com/office/drawing/2014/main" id="{060E9A12-1ECC-F93D-7182-5901D35E785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2FAF263-8B60-CF64-6D4F-DA2E6EF60AC6}"/>
              </a:ext>
            </a:extLst>
          </p:cNvPr>
          <p:cNvSpPr>
            <a:spLocks noGrp="1"/>
          </p:cNvSpPr>
          <p:nvPr>
            <p:ph type="sldNum" sz="quarter" idx="12"/>
          </p:nvPr>
        </p:nvSpPr>
        <p:spPr/>
        <p:txBody>
          <a:bodyPr/>
          <a:lstStyle/>
          <a:p>
            <a:fld id="{8ACEFDFC-287E-0A4D-81A7-6CC8C070690D}" type="slidenum">
              <a:rPr lang="nb-NO" smtClean="0"/>
              <a:t>21</a:t>
            </a:fld>
            <a:endParaRPr lang="nb-NO"/>
          </a:p>
        </p:txBody>
      </p:sp>
      <p:sp>
        <p:nvSpPr>
          <p:cNvPr id="6" name="Ellipse 5">
            <a:extLst>
              <a:ext uri="{FF2B5EF4-FFF2-40B4-BE49-F238E27FC236}">
                <a16:creationId xmlns:a16="http://schemas.microsoft.com/office/drawing/2014/main" id="{1DD2766A-5496-99C8-A9AA-F1AC03BF53A0}"/>
              </a:ext>
            </a:extLst>
          </p:cNvPr>
          <p:cNvSpPr/>
          <p:nvPr/>
        </p:nvSpPr>
        <p:spPr>
          <a:xfrm>
            <a:off x="906307" y="3632154"/>
            <a:ext cx="1650775" cy="1747880"/>
          </a:xfrm>
          <a:prstGeom prst="ellipse">
            <a:avLst/>
          </a:prstGeom>
          <a:noFill/>
          <a:ln>
            <a:solidFill>
              <a:schemeClr val="accent3">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pilkobling 7">
            <a:extLst>
              <a:ext uri="{FF2B5EF4-FFF2-40B4-BE49-F238E27FC236}">
                <a16:creationId xmlns:a16="http://schemas.microsoft.com/office/drawing/2014/main" id="{8D7811C5-94E8-B2DF-F77F-3E2400512464}"/>
              </a:ext>
            </a:extLst>
          </p:cNvPr>
          <p:cNvCxnSpPr>
            <a:cxnSpLocks/>
          </p:cNvCxnSpPr>
          <p:nvPr/>
        </p:nvCxnSpPr>
        <p:spPr>
          <a:xfrm flipV="1">
            <a:off x="2961685" y="2937185"/>
            <a:ext cx="2994053" cy="748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kstSylinder 8">
                <a:extLst>
                  <a:ext uri="{FF2B5EF4-FFF2-40B4-BE49-F238E27FC236}">
                    <a16:creationId xmlns:a16="http://schemas.microsoft.com/office/drawing/2014/main" id="{3A4F383E-494D-EAA5-EB15-D20AC1A3D89B}"/>
                  </a:ext>
                </a:extLst>
              </p:cNvPr>
              <p:cNvSpPr txBox="1"/>
              <p:nvPr/>
            </p:nvSpPr>
            <p:spPr>
              <a:xfrm>
                <a:off x="3799792" y="3401321"/>
                <a:ext cx="3098158" cy="8309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nb-NO" sz="2400" b="0" i="1" smtClean="0">
                          <a:latin typeface="Cambria Math" panose="02040503050406030204" pitchFamily="18" charset="0"/>
                        </a:rPr>
                        <m:t>𝑥</m:t>
                      </m:r>
                      <m:r>
                        <a:rPr lang="nb-NO" sz="2400" b="0" i="1" smtClean="0">
                          <a:latin typeface="Cambria Math" panose="02040503050406030204" pitchFamily="18" charset="0"/>
                        </a:rPr>
                        <m:t>→</m:t>
                      </m:r>
                      <m:r>
                        <a:rPr lang="nb-NO" sz="2400" b="0" i="1" smtClean="0">
                          <a:latin typeface="Cambria Math" panose="02040503050406030204" pitchFamily="18" charset="0"/>
                        </a:rPr>
                        <m:t>𝑥</m:t>
                      </m:r>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𝑎</m:t>
                          </m:r>
                        </m:e>
                        <m:sub>
                          <m:r>
                            <a:rPr lang="nb-NO" sz="2400" b="0" i="1" smtClean="0">
                              <a:latin typeface="Cambria Math" panose="02040503050406030204" pitchFamily="18" charset="0"/>
                            </a:rPr>
                            <m:t>1</m:t>
                          </m:r>
                        </m:sub>
                      </m:sSub>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𝑏</m:t>
                          </m:r>
                        </m:e>
                        <m:sub>
                          <m:r>
                            <a:rPr lang="nb-NO" sz="2400" b="0" i="1" smtClean="0">
                              <a:latin typeface="Cambria Math" panose="02040503050406030204" pitchFamily="18" charset="0"/>
                            </a:rPr>
                            <m:t>1</m:t>
                          </m:r>
                        </m:sub>
                      </m:sSub>
                    </m:oMath>
                  </m:oMathPara>
                </a14:m>
                <a:endParaRPr lang="nb-NO" sz="2400"/>
              </a:p>
              <a:p>
                <a:pPr algn="l"/>
                <a:r>
                  <a:rPr lang="nb-NO" sz="2400"/>
                  <a:t>Kalles x</a:t>
                </a:r>
                <a:r>
                  <a:rPr lang="nb-NO" sz="2400" baseline="-25000"/>
                  <a:t>1</a:t>
                </a:r>
              </a:p>
            </p:txBody>
          </p:sp>
        </mc:Choice>
        <mc:Fallback xmlns="">
          <p:sp>
            <p:nvSpPr>
              <p:cNvPr id="9" name="TekstSylinder 8">
                <a:extLst>
                  <a:ext uri="{FF2B5EF4-FFF2-40B4-BE49-F238E27FC236}">
                    <a16:creationId xmlns:a16="http://schemas.microsoft.com/office/drawing/2014/main" id="{3A4F383E-494D-EAA5-EB15-D20AC1A3D89B}"/>
                  </a:ext>
                </a:extLst>
              </p:cNvPr>
              <p:cNvSpPr txBox="1">
                <a:spLocks noRot="1" noChangeAspect="1" noMove="1" noResize="1" noEditPoints="1" noAdjustHandles="1" noChangeArrowheads="1" noChangeShapeType="1" noTextEdit="1"/>
              </p:cNvSpPr>
              <p:nvPr/>
            </p:nvSpPr>
            <p:spPr>
              <a:xfrm>
                <a:off x="3799792" y="3401321"/>
                <a:ext cx="3098158" cy="830997"/>
              </a:xfrm>
              <a:prstGeom prst="rect">
                <a:avLst/>
              </a:prstGeom>
              <a:blipFill>
                <a:blip r:embed="rId2"/>
                <a:stretch>
                  <a:fillRect l="-2947" b="-16176"/>
                </a:stretch>
              </a:blipFill>
            </p:spPr>
            <p:txBody>
              <a:bodyPr/>
              <a:lstStyle/>
              <a:p>
                <a:r>
                  <a:rPr lang="en-US">
                    <a:noFill/>
                  </a:rPr>
                  <a:t> </a:t>
                </a:r>
              </a:p>
            </p:txBody>
          </p:sp>
        </mc:Fallback>
      </mc:AlternateContent>
      <p:cxnSp>
        <p:nvCxnSpPr>
          <p:cNvPr id="11" name="Rett pilkobling 10">
            <a:extLst>
              <a:ext uri="{FF2B5EF4-FFF2-40B4-BE49-F238E27FC236}">
                <a16:creationId xmlns:a16="http://schemas.microsoft.com/office/drawing/2014/main" id="{545B64D3-0153-CA89-9E17-6217495AF717}"/>
              </a:ext>
            </a:extLst>
          </p:cNvPr>
          <p:cNvCxnSpPr>
            <a:cxnSpLocks/>
          </p:cNvCxnSpPr>
          <p:nvPr/>
        </p:nvCxnSpPr>
        <p:spPr>
          <a:xfrm>
            <a:off x="2961684" y="4671217"/>
            <a:ext cx="2370967" cy="11069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kstSylinder 6">
                <a:extLst>
                  <a:ext uri="{FF2B5EF4-FFF2-40B4-BE49-F238E27FC236}">
                    <a16:creationId xmlns:a16="http://schemas.microsoft.com/office/drawing/2014/main" id="{C53FEF1A-D204-CC0F-0204-438FD81A2527}"/>
                  </a:ext>
                </a:extLst>
              </p:cNvPr>
              <p:cNvSpPr txBox="1"/>
              <p:nvPr/>
            </p:nvSpPr>
            <p:spPr>
              <a:xfrm>
                <a:off x="4384940" y="4549037"/>
                <a:ext cx="2513010" cy="8309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nb-NO" sz="2400" b="0" i="1" smtClean="0">
                          <a:latin typeface="Cambria Math" panose="02040503050406030204" pitchFamily="18" charset="0"/>
                        </a:rPr>
                        <m:t>𝑥</m:t>
                      </m:r>
                      <m:r>
                        <a:rPr lang="nb-NO" sz="2400" b="0" i="1" smtClean="0">
                          <a:latin typeface="Cambria Math" panose="02040503050406030204" pitchFamily="18" charset="0"/>
                        </a:rPr>
                        <m:t>→</m:t>
                      </m:r>
                      <m:r>
                        <a:rPr lang="nb-NO" sz="2400" b="0" i="1" smtClean="0">
                          <a:latin typeface="Cambria Math" panose="02040503050406030204" pitchFamily="18" charset="0"/>
                        </a:rPr>
                        <m:t>𝑥</m:t>
                      </m:r>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𝑎</m:t>
                          </m:r>
                        </m:e>
                        <m:sub>
                          <m:r>
                            <a:rPr lang="nb-NO" sz="2400" b="0" i="1" smtClean="0">
                              <a:latin typeface="Cambria Math" panose="02040503050406030204" pitchFamily="18" charset="0"/>
                            </a:rPr>
                            <m:t>2</m:t>
                          </m:r>
                        </m:sub>
                      </m:sSub>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𝑏</m:t>
                          </m:r>
                        </m:e>
                        <m:sub>
                          <m:r>
                            <a:rPr lang="nb-NO" sz="2400" b="0" i="1" smtClean="0">
                              <a:latin typeface="Cambria Math" panose="02040503050406030204" pitchFamily="18" charset="0"/>
                            </a:rPr>
                            <m:t>2</m:t>
                          </m:r>
                        </m:sub>
                      </m:sSub>
                    </m:oMath>
                  </m:oMathPara>
                </a14:m>
                <a:endParaRPr lang="nb-NO" sz="2400"/>
              </a:p>
              <a:p>
                <a:pPr algn="l"/>
                <a:r>
                  <a:rPr lang="nb-NO" sz="2400"/>
                  <a:t>Kalles x</a:t>
                </a:r>
                <a:r>
                  <a:rPr lang="nb-NO" sz="2400" baseline="-25000"/>
                  <a:t>2</a:t>
                </a:r>
                <a:endParaRPr lang="nb-NO" sz="2400"/>
              </a:p>
            </p:txBody>
          </p:sp>
        </mc:Choice>
        <mc:Fallback xmlns="">
          <p:sp>
            <p:nvSpPr>
              <p:cNvPr id="7" name="TekstSylinder 6">
                <a:extLst>
                  <a:ext uri="{FF2B5EF4-FFF2-40B4-BE49-F238E27FC236}">
                    <a16:creationId xmlns:a16="http://schemas.microsoft.com/office/drawing/2014/main" id="{C53FEF1A-D204-CC0F-0204-438FD81A2527}"/>
                  </a:ext>
                </a:extLst>
              </p:cNvPr>
              <p:cNvSpPr txBox="1">
                <a:spLocks noRot="1" noChangeAspect="1" noMove="1" noResize="1" noEditPoints="1" noAdjustHandles="1" noChangeArrowheads="1" noChangeShapeType="1" noTextEdit="1"/>
              </p:cNvSpPr>
              <p:nvPr/>
            </p:nvSpPr>
            <p:spPr>
              <a:xfrm>
                <a:off x="4384940" y="4549037"/>
                <a:ext cx="2513010" cy="830997"/>
              </a:xfrm>
              <a:prstGeom prst="rect">
                <a:avLst/>
              </a:prstGeom>
              <a:blipFill>
                <a:blip r:embed="rId3"/>
                <a:stretch>
                  <a:fillRect l="-3632" b="-15328"/>
                </a:stretch>
              </a:blipFill>
            </p:spPr>
            <p:txBody>
              <a:bodyPr/>
              <a:lstStyle/>
              <a:p>
                <a:r>
                  <a:rPr lang="en-US">
                    <a:noFill/>
                  </a:rPr>
                  <a:t> </a:t>
                </a:r>
              </a:p>
            </p:txBody>
          </p:sp>
        </mc:Fallback>
      </mc:AlternateContent>
      <p:sp>
        <p:nvSpPr>
          <p:cNvPr id="23" name="Plassholder for innhold 2">
            <a:extLst>
              <a:ext uri="{FF2B5EF4-FFF2-40B4-BE49-F238E27FC236}">
                <a16:creationId xmlns:a16="http://schemas.microsoft.com/office/drawing/2014/main" id="{58966FBC-9906-0D7F-40FA-8E1316693963}"/>
              </a:ext>
            </a:extLst>
          </p:cNvPr>
          <p:cNvSpPr>
            <a:spLocks noGrp="1"/>
          </p:cNvSpPr>
          <p:nvPr>
            <p:ph idx="1"/>
          </p:nvPr>
        </p:nvSpPr>
        <p:spPr>
          <a:xfrm>
            <a:off x="470772" y="1544813"/>
            <a:ext cx="10969932" cy="1339583"/>
          </a:xfrm>
        </p:spPr>
        <p:txBody>
          <a:bodyPr>
            <a:normAutofit fontScale="55000" lnSpcReduction="20000"/>
          </a:bodyPr>
          <a:lstStyle/>
          <a:p>
            <a:r>
              <a:rPr lang="nb-NO"/>
              <a:t>Multiplikasjon med vektene a</a:t>
            </a:r>
            <a:r>
              <a:rPr lang="nb-NO" baseline="-25000"/>
              <a:t>1</a:t>
            </a:r>
            <a:r>
              <a:rPr lang="nb-NO"/>
              <a:t> og a</a:t>
            </a:r>
            <a:r>
              <a:rPr lang="nb-NO" baseline="-25000"/>
              <a:t>2</a:t>
            </a:r>
          </a:p>
          <a:p>
            <a:r>
              <a:rPr lang="nb-NO"/>
              <a:t>Addisjon av konstantene b</a:t>
            </a:r>
            <a:r>
              <a:rPr lang="nb-NO" baseline="-25000"/>
              <a:t>1</a:t>
            </a:r>
            <a:r>
              <a:rPr lang="nb-NO"/>
              <a:t> og b</a:t>
            </a:r>
            <a:r>
              <a:rPr lang="nb-NO" baseline="-25000"/>
              <a:t>2</a:t>
            </a:r>
          </a:p>
          <a:p>
            <a:r>
              <a:rPr lang="nb-NO"/>
              <a:t>Konkret: a</a:t>
            </a:r>
            <a:r>
              <a:rPr lang="nb-NO" baseline="-25000"/>
              <a:t>1</a:t>
            </a:r>
            <a:r>
              <a:rPr lang="nb-NO"/>
              <a:t> = 2, a</a:t>
            </a:r>
            <a:r>
              <a:rPr lang="nb-NO" baseline="-25000"/>
              <a:t>2</a:t>
            </a:r>
            <a:r>
              <a:rPr lang="nb-NO"/>
              <a:t> = -1, b</a:t>
            </a:r>
            <a:r>
              <a:rPr lang="nb-NO" baseline="-25000"/>
              <a:t>1</a:t>
            </a:r>
            <a:r>
              <a:rPr lang="nb-NO"/>
              <a:t> = -1 og b</a:t>
            </a:r>
            <a:r>
              <a:rPr lang="nb-NO" baseline="-25000"/>
              <a:t>2</a:t>
            </a:r>
            <a:r>
              <a:rPr lang="nb-NO"/>
              <a:t> = 0.5</a:t>
            </a:r>
          </a:p>
          <a:p>
            <a:endParaRPr lang="nb-NO"/>
          </a:p>
        </p:txBody>
      </p:sp>
      <p:sp>
        <p:nvSpPr>
          <p:cNvPr id="27" name="Rektangel: avrundede hjørner 26">
            <a:extLst>
              <a:ext uri="{FF2B5EF4-FFF2-40B4-BE49-F238E27FC236}">
                <a16:creationId xmlns:a16="http://schemas.microsoft.com/office/drawing/2014/main" id="{97DFCE61-BAD7-1551-B21C-5DD96B579153}"/>
              </a:ext>
            </a:extLst>
          </p:cNvPr>
          <p:cNvSpPr/>
          <p:nvPr/>
        </p:nvSpPr>
        <p:spPr>
          <a:xfrm>
            <a:off x="7198449" y="3151573"/>
            <a:ext cx="4392706" cy="27754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ln>
                  <a:solidFill>
                    <a:schemeClr val="tx2"/>
                  </a:solidFill>
                </a:ln>
                <a:solidFill>
                  <a:schemeClr val="tx1"/>
                </a:solidFill>
              </a:rPr>
              <a:t>(Konkret)</a:t>
            </a:r>
          </a:p>
        </p:txBody>
      </p:sp>
      <mc:AlternateContent xmlns:mc="http://schemas.openxmlformats.org/markup-compatibility/2006" xmlns:a14="http://schemas.microsoft.com/office/drawing/2010/main">
        <mc:Choice Requires="a14">
          <p:sp>
            <p:nvSpPr>
              <p:cNvPr id="28" name="TekstSylinder 27">
                <a:extLst>
                  <a:ext uri="{FF2B5EF4-FFF2-40B4-BE49-F238E27FC236}">
                    <a16:creationId xmlns:a16="http://schemas.microsoft.com/office/drawing/2014/main" id="{5374FE0A-7BD4-470D-4026-546BA88C1C42}"/>
                  </a:ext>
                </a:extLst>
              </p:cNvPr>
              <p:cNvSpPr txBox="1"/>
              <p:nvPr/>
            </p:nvSpPr>
            <p:spPr>
              <a:xfrm>
                <a:off x="7562588" y="3481743"/>
                <a:ext cx="345421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nb-NO" sz="2800" b="0" i="1" smtClean="0">
                              <a:latin typeface="Cambria Math" panose="02040503050406030204" pitchFamily="18" charset="0"/>
                            </a:rPr>
                          </m:ctrlPr>
                        </m:sSubPr>
                        <m:e>
                          <m:r>
                            <a:rPr lang="nb-NO" sz="2800" b="0" i="1" smtClean="0">
                              <a:latin typeface="Cambria Math" panose="02040503050406030204" pitchFamily="18" charset="0"/>
                            </a:rPr>
                            <m:t>𝑥</m:t>
                          </m:r>
                        </m:e>
                        <m:sub>
                          <m:r>
                            <a:rPr lang="nb-NO" sz="2800" b="0" i="1" smtClean="0">
                              <a:latin typeface="Cambria Math" panose="02040503050406030204" pitchFamily="18" charset="0"/>
                            </a:rPr>
                            <m:t>1</m:t>
                          </m:r>
                        </m:sub>
                      </m:sSub>
                      <m:r>
                        <a:rPr lang="nb-NO" sz="2800" b="0" i="1" smtClean="0">
                          <a:latin typeface="Cambria Math" panose="02040503050406030204" pitchFamily="18" charset="0"/>
                        </a:rPr>
                        <m:t>=1⋅2+</m:t>
                      </m:r>
                      <m:d>
                        <m:dPr>
                          <m:ctrlPr>
                            <a:rPr lang="nb-NO" sz="2800" b="0" i="1" smtClean="0">
                              <a:latin typeface="Cambria Math" panose="02040503050406030204" pitchFamily="18" charset="0"/>
                            </a:rPr>
                          </m:ctrlPr>
                        </m:dPr>
                        <m:e>
                          <m:r>
                            <a:rPr lang="nb-NO" sz="2800" b="0" i="1" smtClean="0">
                              <a:latin typeface="Cambria Math" panose="02040503050406030204" pitchFamily="18" charset="0"/>
                            </a:rPr>
                            <m:t>−1</m:t>
                          </m:r>
                        </m:e>
                      </m:d>
                      <m:r>
                        <a:rPr lang="nb-NO" sz="2800" b="0" i="1" smtClean="0">
                          <a:latin typeface="Cambria Math" panose="02040503050406030204" pitchFamily="18" charset="0"/>
                        </a:rPr>
                        <m:t>→1</m:t>
                      </m:r>
                    </m:oMath>
                  </m:oMathPara>
                </a14:m>
                <a:endParaRPr lang="nb-NO" sz="2800"/>
              </a:p>
            </p:txBody>
          </p:sp>
        </mc:Choice>
        <mc:Fallback xmlns="">
          <p:sp>
            <p:nvSpPr>
              <p:cNvPr id="28" name="TekstSylinder 27">
                <a:extLst>
                  <a:ext uri="{FF2B5EF4-FFF2-40B4-BE49-F238E27FC236}">
                    <a16:creationId xmlns:a16="http://schemas.microsoft.com/office/drawing/2014/main" id="{5374FE0A-7BD4-470D-4026-546BA88C1C42}"/>
                  </a:ext>
                </a:extLst>
              </p:cNvPr>
              <p:cNvSpPr txBox="1">
                <a:spLocks noRot="1" noChangeAspect="1" noMove="1" noResize="1" noEditPoints="1" noAdjustHandles="1" noChangeArrowheads="1" noChangeShapeType="1" noTextEdit="1"/>
              </p:cNvSpPr>
              <p:nvPr/>
            </p:nvSpPr>
            <p:spPr>
              <a:xfrm>
                <a:off x="7562588" y="3481743"/>
                <a:ext cx="3454215"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kstSylinder 28">
                <a:extLst>
                  <a:ext uri="{FF2B5EF4-FFF2-40B4-BE49-F238E27FC236}">
                    <a16:creationId xmlns:a16="http://schemas.microsoft.com/office/drawing/2014/main" id="{49A5C96C-114F-8C00-673F-F4F7FD937A7D}"/>
                  </a:ext>
                </a:extLst>
              </p:cNvPr>
              <p:cNvSpPr txBox="1"/>
              <p:nvPr/>
            </p:nvSpPr>
            <p:spPr>
              <a:xfrm>
                <a:off x="7315945" y="4979197"/>
                <a:ext cx="4275209"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nb-NO" sz="2800" b="0" i="1" smtClean="0">
                              <a:latin typeface="Cambria Math" panose="02040503050406030204" pitchFamily="18" charset="0"/>
                            </a:rPr>
                          </m:ctrlPr>
                        </m:sSubPr>
                        <m:e>
                          <m:r>
                            <a:rPr lang="nb-NO" sz="2800" b="0" i="1" smtClean="0">
                              <a:latin typeface="Cambria Math" panose="02040503050406030204" pitchFamily="18" charset="0"/>
                            </a:rPr>
                            <m:t>𝑥</m:t>
                          </m:r>
                        </m:e>
                        <m:sub>
                          <m:r>
                            <a:rPr lang="nb-NO" sz="2800" b="0" i="1" smtClean="0">
                              <a:latin typeface="Cambria Math" panose="02040503050406030204" pitchFamily="18" charset="0"/>
                            </a:rPr>
                            <m:t>2</m:t>
                          </m:r>
                        </m:sub>
                      </m:sSub>
                      <m:r>
                        <a:rPr lang="nb-NO" sz="2800" b="0" i="1" smtClean="0">
                          <a:latin typeface="Cambria Math" panose="02040503050406030204" pitchFamily="18" charset="0"/>
                        </a:rPr>
                        <m:t>=1⋅</m:t>
                      </m:r>
                      <m:d>
                        <m:dPr>
                          <m:ctrlPr>
                            <a:rPr lang="nb-NO" sz="2800" b="0" i="1" smtClean="0">
                              <a:latin typeface="Cambria Math" panose="02040503050406030204" pitchFamily="18" charset="0"/>
                            </a:rPr>
                          </m:ctrlPr>
                        </m:dPr>
                        <m:e>
                          <m:r>
                            <a:rPr lang="nb-NO" sz="2800" b="0" i="1" smtClean="0">
                              <a:latin typeface="Cambria Math" panose="02040503050406030204" pitchFamily="18" charset="0"/>
                            </a:rPr>
                            <m:t>−1</m:t>
                          </m:r>
                        </m:e>
                      </m:d>
                      <m:r>
                        <a:rPr lang="nb-NO" sz="2800" b="0" i="1" smtClean="0">
                          <a:latin typeface="Cambria Math" panose="02040503050406030204" pitchFamily="18" charset="0"/>
                        </a:rPr>
                        <m:t>+0.5→−0.5</m:t>
                      </m:r>
                    </m:oMath>
                  </m:oMathPara>
                </a14:m>
                <a:endParaRPr lang="nb-NO" sz="2800"/>
              </a:p>
            </p:txBody>
          </p:sp>
        </mc:Choice>
        <mc:Fallback xmlns="">
          <p:sp>
            <p:nvSpPr>
              <p:cNvPr id="29" name="TekstSylinder 28">
                <a:extLst>
                  <a:ext uri="{FF2B5EF4-FFF2-40B4-BE49-F238E27FC236}">
                    <a16:creationId xmlns:a16="http://schemas.microsoft.com/office/drawing/2014/main" id="{49A5C96C-114F-8C00-673F-F4F7FD937A7D}"/>
                  </a:ext>
                </a:extLst>
              </p:cNvPr>
              <p:cNvSpPr txBox="1">
                <a:spLocks noRot="1" noChangeAspect="1" noMove="1" noResize="1" noEditPoints="1" noAdjustHandles="1" noChangeArrowheads="1" noChangeShapeType="1" noTextEdit="1"/>
              </p:cNvSpPr>
              <p:nvPr/>
            </p:nvSpPr>
            <p:spPr>
              <a:xfrm>
                <a:off x="7315945" y="4979197"/>
                <a:ext cx="4275209" cy="43088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733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23" grpId="0" uiExpand="1" build="p"/>
      <p:bldP spid="27" grpId="0" animBg="1"/>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5588D1-7C1C-2223-9AEF-BA751BC361A9}"/>
              </a:ext>
            </a:extLst>
          </p:cNvPr>
          <p:cNvSpPr>
            <a:spLocks noGrp="1"/>
          </p:cNvSpPr>
          <p:nvPr>
            <p:ph type="title"/>
          </p:nvPr>
        </p:nvSpPr>
        <p:spPr/>
        <p:txBody>
          <a:bodyPr/>
          <a:lstStyle/>
          <a:p>
            <a:r>
              <a:rPr lang="nb-NO"/>
              <a:t>Observasjon</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72B04947-A468-84AA-40A8-2FA59126C52D}"/>
                  </a:ext>
                </a:extLst>
              </p:cNvPr>
              <p:cNvSpPr>
                <a:spLocks noGrp="1"/>
              </p:cNvSpPr>
              <p:nvPr>
                <p:ph idx="1"/>
              </p:nvPr>
            </p:nvSpPr>
            <p:spPr>
              <a:xfrm>
                <a:off x="695326" y="2032001"/>
                <a:ext cx="5400674" cy="2661385"/>
              </a:xfrm>
            </p:spPr>
            <p:txBody>
              <a:bodyPr>
                <a:normAutofit fontScale="47500" lnSpcReduction="20000"/>
              </a:bodyPr>
              <a:lstStyle/>
              <a:p>
                <a:r>
                  <a:rPr lang="nb-NO"/>
                  <a:t>Transformasjonene er lineære funksjoner</a:t>
                </a:r>
              </a:p>
              <a:p>
                <a:r>
                  <a:rPr lang="nb-NO"/>
                  <a:t>Den ene er </a:t>
                </a:r>
                <a14:m>
                  <m:oMath xmlns:m="http://schemas.openxmlformats.org/officeDocument/2006/math">
                    <m:sSub>
                      <m:sSubPr>
                        <m:ctrlPr>
                          <a:rPr lang="nb-NO" b="0" i="1" smtClean="0">
                            <a:latin typeface="Cambria Math" panose="02040503050406030204" pitchFamily="18" charset="0"/>
                          </a:rPr>
                        </m:ctrlPr>
                      </m:sSubPr>
                      <m:e>
                        <m:r>
                          <m:rPr>
                            <m:sty m:val="p"/>
                          </m:rPr>
                          <a:rPr lang="nb-NO" b="0" i="0" smtClean="0">
                            <a:latin typeface="Cambria Math" panose="02040503050406030204" pitchFamily="18" charset="0"/>
                          </a:rPr>
                          <m:t>T</m:t>
                        </m:r>
                      </m:e>
                      <m:sub>
                        <m:r>
                          <a:rPr lang="nb-NO" b="0" i="0" smtClean="0">
                            <a:latin typeface="Cambria Math" panose="02040503050406030204" pitchFamily="18" charset="0"/>
                          </a:rPr>
                          <m:t>1</m:t>
                        </m:r>
                      </m:sub>
                    </m:sSub>
                    <m:d>
                      <m:dPr>
                        <m:ctrlPr>
                          <a:rPr lang="nb-NO" b="0" i="1" smtClean="0">
                            <a:latin typeface="Cambria Math" panose="02040503050406030204" pitchFamily="18" charset="0"/>
                          </a:rPr>
                        </m:ctrlPr>
                      </m:dPr>
                      <m:e>
                        <m:r>
                          <m:rPr>
                            <m:sty m:val="p"/>
                          </m:rPr>
                          <a:rPr lang="nb-NO" b="0" i="0" smtClean="0">
                            <a:latin typeface="Cambria Math" panose="02040503050406030204" pitchFamily="18" charset="0"/>
                          </a:rPr>
                          <m:t>x</m:t>
                        </m:r>
                      </m:e>
                    </m:d>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−1</m:t>
                    </m:r>
                  </m:oMath>
                </a14:m>
                <a:endParaRPr lang="nb-NO"/>
              </a:p>
              <a:p>
                <a:r>
                  <a:rPr lang="nb-NO"/>
                  <a:t>Den andre er </a:t>
                </a:r>
                <a14:m>
                  <m:oMath xmlns:m="http://schemas.openxmlformats.org/officeDocument/2006/math">
                    <m:sSub>
                      <m:sSubPr>
                        <m:ctrlPr>
                          <a:rPr lang="nb-NO" b="0" i="1" smtClean="0">
                            <a:latin typeface="Cambria Math" panose="02040503050406030204" pitchFamily="18" charset="0"/>
                          </a:rPr>
                        </m:ctrlPr>
                      </m:sSubPr>
                      <m:e>
                        <m:r>
                          <m:rPr>
                            <m:sty m:val="p"/>
                          </m:rPr>
                          <a:rPr lang="nb-NO" b="0" i="0" smtClean="0">
                            <a:latin typeface="Cambria Math" panose="02040503050406030204" pitchFamily="18" charset="0"/>
                          </a:rPr>
                          <m:t>T</m:t>
                        </m:r>
                      </m:e>
                      <m:sub>
                        <m:r>
                          <a:rPr lang="nb-NO" b="0" i="0" smtClean="0">
                            <a:latin typeface="Cambria Math" panose="02040503050406030204" pitchFamily="18" charset="0"/>
                          </a:rPr>
                          <m:t>2</m:t>
                        </m:r>
                      </m:sub>
                    </m:sSub>
                    <m:d>
                      <m:dPr>
                        <m:ctrlPr>
                          <a:rPr lang="nb-NO" b="0" i="1" smtClean="0">
                            <a:latin typeface="Cambria Math" panose="02040503050406030204" pitchFamily="18" charset="0"/>
                          </a:rPr>
                        </m:ctrlPr>
                      </m:dPr>
                      <m:e>
                        <m:r>
                          <m:rPr>
                            <m:sty m:val="p"/>
                          </m:rPr>
                          <a:rPr lang="nb-NO" b="0" i="0" smtClean="0">
                            <a:latin typeface="Cambria Math" panose="02040503050406030204" pitchFamily="18" charset="0"/>
                          </a:rPr>
                          <m:t>x</m:t>
                        </m:r>
                      </m:e>
                    </m:d>
                    <m:r>
                      <a:rPr lang="nb-NO" b="0" i="1" smtClean="0">
                        <a:latin typeface="Cambria Math" panose="02040503050406030204" pitchFamily="18" charset="0"/>
                      </a:rPr>
                      <m:t>=−</m:t>
                    </m:r>
                    <m:r>
                      <a:rPr lang="nb-NO" b="0" i="1" smtClean="0">
                        <a:latin typeface="Cambria Math" panose="02040503050406030204" pitchFamily="18" charset="0"/>
                      </a:rPr>
                      <m:t>𝑥</m:t>
                    </m:r>
                    <m:r>
                      <a:rPr lang="nb-NO" b="0" i="1" smtClean="0">
                        <a:latin typeface="Cambria Math" panose="02040503050406030204" pitchFamily="18" charset="0"/>
                      </a:rPr>
                      <m:t>+0.5</m:t>
                    </m:r>
                  </m:oMath>
                </a14:m>
                <a:endParaRPr lang="nb-NO"/>
              </a:p>
              <a:p>
                <a:r>
                  <a:rPr lang="nb-NO"/>
                  <a:t>Dette lærer vi bort til elevene våre i matematikk!</a:t>
                </a:r>
              </a:p>
              <a:p>
                <a:r>
                  <a:rPr lang="nb-NO" err="1"/>
                  <a:t>Ække</a:t>
                </a:r>
                <a:r>
                  <a:rPr lang="nb-NO"/>
                  <a:t> det kult?</a:t>
                </a:r>
              </a:p>
              <a:p>
                <a:endParaRPr lang="nb-NO"/>
              </a:p>
            </p:txBody>
          </p:sp>
        </mc:Choice>
        <mc:Fallback xmlns="">
          <p:sp>
            <p:nvSpPr>
              <p:cNvPr id="3" name="Plassholder for innhold 2">
                <a:extLst>
                  <a:ext uri="{FF2B5EF4-FFF2-40B4-BE49-F238E27FC236}">
                    <a16:creationId xmlns:a16="http://schemas.microsoft.com/office/drawing/2014/main" id="{72B04947-A468-84AA-40A8-2FA59126C52D}"/>
                  </a:ext>
                </a:extLst>
              </p:cNvPr>
              <p:cNvSpPr>
                <a:spLocks noGrp="1" noRot="1" noChangeAspect="1" noMove="1" noResize="1" noEditPoints="1" noAdjustHandles="1" noChangeArrowheads="1" noChangeShapeType="1" noTextEdit="1"/>
              </p:cNvSpPr>
              <p:nvPr>
                <p:ph idx="1"/>
              </p:nvPr>
            </p:nvSpPr>
            <p:spPr>
              <a:xfrm>
                <a:off x="695326" y="2032001"/>
                <a:ext cx="5400674" cy="2661385"/>
              </a:xfrm>
              <a:blipFill>
                <a:blip r:embed="rId2"/>
                <a:stretch>
                  <a:fillRect l="-2709" t="-4348"/>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E699BC5F-7F9A-2C2D-913C-E552F0D0A37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5FCA65F5-DD42-6962-57D0-D6229A75AA71}"/>
              </a:ext>
            </a:extLst>
          </p:cNvPr>
          <p:cNvSpPr>
            <a:spLocks noGrp="1"/>
          </p:cNvSpPr>
          <p:nvPr>
            <p:ph type="sldNum" sz="quarter" idx="12"/>
          </p:nvPr>
        </p:nvSpPr>
        <p:spPr/>
        <p:txBody>
          <a:bodyPr/>
          <a:lstStyle/>
          <a:p>
            <a:fld id="{8ACEFDFC-287E-0A4D-81A7-6CC8C070690D}" type="slidenum">
              <a:rPr lang="nb-NO" smtClean="0"/>
              <a:t>22</a:t>
            </a:fld>
            <a:endParaRPr lang="nb-NO"/>
          </a:p>
        </p:txBody>
      </p:sp>
      <p:pic>
        <p:nvPicPr>
          <p:cNvPr id="9" name="Bilde 8">
            <a:extLst>
              <a:ext uri="{FF2B5EF4-FFF2-40B4-BE49-F238E27FC236}">
                <a16:creationId xmlns:a16="http://schemas.microsoft.com/office/drawing/2014/main" id="{F2647827-BB49-36BE-9491-924F256C9394}"/>
              </a:ext>
            </a:extLst>
          </p:cNvPr>
          <p:cNvPicPr>
            <a:picLocks noChangeAspect="1"/>
          </p:cNvPicPr>
          <p:nvPr/>
        </p:nvPicPr>
        <p:blipFill>
          <a:blip r:embed="rId3"/>
          <a:stretch>
            <a:fillRect/>
          </a:stretch>
        </p:blipFill>
        <p:spPr>
          <a:xfrm>
            <a:off x="6650666" y="559254"/>
            <a:ext cx="4392843" cy="2796505"/>
          </a:xfrm>
          <a:prstGeom prst="rect">
            <a:avLst/>
          </a:prstGeom>
        </p:spPr>
      </p:pic>
      <p:pic>
        <p:nvPicPr>
          <p:cNvPr id="11" name="Bilde 10">
            <a:extLst>
              <a:ext uri="{FF2B5EF4-FFF2-40B4-BE49-F238E27FC236}">
                <a16:creationId xmlns:a16="http://schemas.microsoft.com/office/drawing/2014/main" id="{9CB1F5B2-899B-9D02-7091-C785E8C019D0}"/>
              </a:ext>
            </a:extLst>
          </p:cNvPr>
          <p:cNvPicPr>
            <a:picLocks noChangeAspect="1"/>
          </p:cNvPicPr>
          <p:nvPr/>
        </p:nvPicPr>
        <p:blipFill>
          <a:blip r:embed="rId4"/>
          <a:stretch>
            <a:fillRect/>
          </a:stretch>
        </p:blipFill>
        <p:spPr>
          <a:xfrm>
            <a:off x="6552789" y="3630967"/>
            <a:ext cx="4588596" cy="2661385"/>
          </a:xfrm>
          <a:prstGeom prst="rect">
            <a:avLst/>
          </a:prstGeom>
        </p:spPr>
      </p:pic>
    </p:spTree>
    <p:extLst>
      <p:ext uri="{BB962C8B-B14F-4D97-AF65-F5344CB8AC3E}">
        <p14:creationId xmlns:p14="http://schemas.microsoft.com/office/powerpoint/2010/main" val="410792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71959E9-3C22-6069-2BB2-984F3F822ADA}"/>
              </a:ext>
            </a:extLst>
          </p:cNvPr>
          <p:cNvSpPr>
            <a:spLocks noGrp="1"/>
          </p:cNvSpPr>
          <p:nvPr>
            <p:ph type="title"/>
          </p:nvPr>
        </p:nvSpPr>
        <p:spPr/>
        <p:txBody>
          <a:bodyPr>
            <a:normAutofit/>
          </a:bodyPr>
          <a:lstStyle/>
          <a:p>
            <a:r>
              <a:rPr lang="nb-NO" sz="4000"/>
              <a:t>Nodene i lag 2 er klare til å motta disse signalene!</a:t>
            </a:r>
          </a:p>
        </p:txBody>
      </p:sp>
      <p:sp>
        <p:nvSpPr>
          <p:cNvPr id="3" name="Plassholder for innhold 2">
            <a:extLst>
              <a:ext uri="{FF2B5EF4-FFF2-40B4-BE49-F238E27FC236}">
                <a16:creationId xmlns:a16="http://schemas.microsoft.com/office/drawing/2014/main" id="{8FD23902-1316-0370-9480-3C518D2285B6}"/>
              </a:ext>
            </a:extLst>
          </p:cNvPr>
          <p:cNvSpPr>
            <a:spLocks noGrp="1"/>
          </p:cNvSpPr>
          <p:nvPr>
            <p:ph idx="1"/>
          </p:nvPr>
        </p:nvSpPr>
        <p:spPr>
          <a:xfrm>
            <a:off x="695326" y="2032001"/>
            <a:ext cx="9842468" cy="3880527"/>
          </a:xfrm>
        </p:spPr>
        <p:txBody>
          <a:bodyPr>
            <a:normAutofit/>
          </a:bodyPr>
          <a:lstStyle/>
          <a:p>
            <a:r>
              <a:rPr lang="nb-NO" sz="2800"/>
              <a:t>Signalet mottas og behandles i en aktiveringsfunksjon</a:t>
            </a:r>
          </a:p>
          <a:p>
            <a:r>
              <a:rPr lang="nb-NO" sz="2800"/>
              <a:t>Disse funksjonene er av ulik type, men her er noen varianter</a:t>
            </a:r>
          </a:p>
        </p:txBody>
      </p:sp>
      <p:sp>
        <p:nvSpPr>
          <p:cNvPr id="4" name="Plassholder for dato 3">
            <a:extLst>
              <a:ext uri="{FF2B5EF4-FFF2-40B4-BE49-F238E27FC236}">
                <a16:creationId xmlns:a16="http://schemas.microsoft.com/office/drawing/2014/main" id="{557A0FDA-3777-C9BE-91F6-79CAC08F311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6C6634C-EE0D-48F5-8645-573C8B13EB32}"/>
              </a:ext>
            </a:extLst>
          </p:cNvPr>
          <p:cNvSpPr>
            <a:spLocks noGrp="1"/>
          </p:cNvSpPr>
          <p:nvPr>
            <p:ph type="sldNum" sz="quarter" idx="12"/>
          </p:nvPr>
        </p:nvSpPr>
        <p:spPr/>
        <p:txBody>
          <a:bodyPr/>
          <a:lstStyle/>
          <a:p>
            <a:fld id="{8ACEFDFC-287E-0A4D-81A7-6CC8C070690D}" type="slidenum">
              <a:rPr lang="nb-NO" smtClean="0"/>
              <a:t>23</a:t>
            </a:fld>
            <a:endParaRPr lang="nb-NO"/>
          </a:p>
        </p:txBody>
      </p:sp>
    </p:spTree>
    <p:extLst>
      <p:ext uri="{BB962C8B-B14F-4D97-AF65-F5344CB8AC3E}">
        <p14:creationId xmlns:p14="http://schemas.microsoft.com/office/powerpoint/2010/main" val="354514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00D7A6B-161F-80FF-5192-4CCC6C350CA8}"/>
              </a:ext>
            </a:extLst>
          </p:cNvPr>
          <p:cNvSpPr>
            <a:spLocks noGrp="1"/>
          </p:cNvSpPr>
          <p:nvPr>
            <p:ph type="title"/>
          </p:nvPr>
        </p:nvSpPr>
        <p:spPr/>
        <p:txBody>
          <a:bodyPr/>
          <a:lstStyle/>
          <a:p>
            <a:r>
              <a:rPr lang="nb-NO"/>
              <a:t>Sigmoid</a:t>
            </a:r>
          </a:p>
        </p:txBody>
      </p:sp>
      <p:sp>
        <p:nvSpPr>
          <p:cNvPr id="3" name="Plassholder for innhold 2">
            <a:extLst>
              <a:ext uri="{FF2B5EF4-FFF2-40B4-BE49-F238E27FC236}">
                <a16:creationId xmlns:a16="http://schemas.microsoft.com/office/drawing/2014/main" id="{DAE29938-4547-D592-9973-591190E3D8DC}"/>
              </a:ext>
            </a:extLst>
          </p:cNvPr>
          <p:cNvSpPr>
            <a:spLocks noGrp="1"/>
          </p:cNvSpPr>
          <p:nvPr>
            <p:ph idx="1"/>
          </p:nvPr>
        </p:nvSpPr>
        <p:spPr>
          <a:xfrm>
            <a:off x="695326" y="2032001"/>
            <a:ext cx="10224208" cy="559138"/>
          </a:xfrm>
        </p:spPr>
        <p:txBody>
          <a:bodyPr>
            <a:normAutofit fontScale="92500" lnSpcReduction="10000"/>
          </a:bodyPr>
          <a:lstStyle/>
          <a:p>
            <a:r>
              <a:rPr lang="nb-NO"/>
              <a:t>Produserer tall mellom 0 og 1 for alle input</a:t>
            </a:r>
          </a:p>
        </p:txBody>
      </p:sp>
      <p:sp>
        <p:nvSpPr>
          <p:cNvPr id="4" name="Plassholder for dato 3">
            <a:extLst>
              <a:ext uri="{FF2B5EF4-FFF2-40B4-BE49-F238E27FC236}">
                <a16:creationId xmlns:a16="http://schemas.microsoft.com/office/drawing/2014/main" id="{6B2E37C6-DEB2-1C95-FE9F-245B67EC397F}"/>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D85900F-D2E0-04C5-44D8-79B0396905D5}"/>
              </a:ext>
            </a:extLst>
          </p:cNvPr>
          <p:cNvSpPr>
            <a:spLocks noGrp="1"/>
          </p:cNvSpPr>
          <p:nvPr>
            <p:ph type="sldNum" sz="quarter" idx="12"/>
          </p:nvPr>
        </p:nvSpPr>
        <p:spPr/>
        <p:txBody>
          <a:bodyPr/>
          <a:lstStyle/>
          <a:p>
            <a:fld id="{8ACEFDFC-287E-0A4D-81A7-6CC8C070690D}" type="slidenum">
              <a:rPr lang="nb-NO" smtClean="0"/>
              <a:t>24</a:t>
            </a:fld>
            <a:endParaRPr lang="nb-NO"/>
          </a:p>
        </p:txBody>
      </p:sp>
      <p:pic>
        <p:nvPicPr>
          <p:cNvPr id="7" name="Bilde 6">
            <a:extLst>
              <a:ext uri="{FF2B5EF4-FFF2-40B4-BE49-F238E27FC236}">
                <a16:creationId xmlns:a16="http://schemas.microsoft.com/office/drawing/2014/main" id="{7CF80C4D-4224-E072-E4C4-282C3BCF6A64}"/>
              </a:ext>
            </a:extLst>
          </p:cNvPr>
          <p:cNvPicPr>
            <a:picLocks noChangeAspect="1"/>
          </p:cNvPicPr>
          <p:nvPr/>
        </p:nvPicPr>
        <p:blipFill>
          <a:blip r:embed="rId2"/>
          <a:stretch>
            <a:fillRect/>
          </a:stretch>
        </p:blipFill>
        <p:spPr>
          <a:xfrm>
            <a:off x="2459284" y="2773701"/>
            <a:ext cx="6696291" cy="3336088"/>
          </a:xfrm>
          <a:prstGeom prst="rect">
            <a:avLst/>
          </a:prstGeom>
        </p:spPr>
      </p:pic>
    </p:spTree>
    <p:extLst>
      <p:ext uri="{BB962C8B-B14F-4D97-AF65-F5344CB8AC3E}">
        <p14:creationId xmlns:p14="http://schemas.microsoft.com/office/powerpoint/2010/main" val="198550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BE4104B-7694-02E7-9604-8D85DB928367}"/>
              </a:ext>
            </a:extLst>
          </p:cNvPr>
          <p:cNvSpPr>
            <a:spLocks noGrp="1"/>
          </p:cNvSpPr>
          <p:nvPr>
            <p:ph type="title"/>
          </p:nvPr>
        </p:nvSpPr>
        <p:spPr/>
        <p:txBody>
          <a:bodyPr/>
          <a:lstStyle/>
          <a:p>
            <a:r>
              <a:rPr lang="nb-NO" err="1"/>
              <a:t>ReLU</a:t>
            </a:r>
            <a:endParaRPr lang="nb-NO"/>
          </a:p>
        </p:txBody>
      </p:sp>
      <p:sp>
        <p:nvSpPr>
          <p:cNvPr id="3" name="Plassholder for innhold 2">
            <a:extLst>
              <a:ext uri="{FF2B5EF4-FFF2-40B4-BE49-F238E27FC236}">
                <a16:creationId xmlns:a16="http://schemas.microsoft.com/office/drawing/2014/main" id="{F392EF3E-E758-C594-E55B-A1911F6D2550}"/>
              </a:ext>
            </a:extLst>
          </p:cNvPr>
          <p:cNvSpPr>
            <a:spLocks noGrp="1"/>
          </p:cNvSpPr>
          <p:nvPr>
            <p:ph idx="1"/>
          </p:nvPr>
        </p:nvSpPr>
        <p:spPr>
          <a:xfrm>
            <a:off x="687387" y="1398588"/>
            <a:ext cx="10693786" cy="1832884"/>
          </a:xfrm>
        </p:spPr>
        <p:txBody>
          <a:bodyPr/>
          <a:lstStyle/>
          <a:p>
            <a:r>
              <a:rPr lang="nb-NO"/>
              <a:t>Står for </a:t>
            </a:r>
            <a:r>
              <a:rPr lang="nb-NO" err="1"/>
              <a:t>Rectified</a:t>
            </a:r>
            <a:r>
              <a:rPr lang="nb-NO"/>
              <a:t> Linear Unit</a:t>
            </a:r>
          </a:p>
          <a:p>
            <a:r>
              <a:rPr lang="nb-NO"/>
              <a:t>Kan defineres som maksimum av 0 eller x</a:t>
            </a:r>
          </a:p>
        </p:txBody>
      </p:sp>
      <p:sp>
        <p:nvSpPr>
          <p:cNvPr id="4" name="Plassholder for dato 3">
            <a:extLst>
              <a:ext uri="{FF2B5EF4-FFF2-40B4-BE49-F238E27FC236}">
                <a16:creationId xmlns:a16="http://schemas.microsoft.com/office/drawing/2014/main" id="{64EE4667-BCC6-F691-9E43-C9FECC6992E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90885DA4-4A9F-AB2F-AC29-7AEEF39D4E8B}"/>
              </a:ext>
            </a:extLst>
          </p:cNvPr>
          <p:cNvSpPr>
            <a:spLocks noGrp="1"/>
          </p:cNvSpPr>
          <p:nvPr>
            <p:ph type="sldNum" sz="quarter" idx="12"/>
          </p:nvPr>
        </p:nvSpPr>
        <p:spPr/>
        <p:txBody>
          <a:bodyPr/>
          <a:lstStyle/>
          <a:p>
            <a:fld id="{8ACEFDFC-287E-0A4D-81A7-6CC8C070690D}" type="slidenum">
              <a:rPr lang="nb-NO" smtClean="0"/>
              <a:t>25</a:t>
            </a:fld>
            <a:endParaRPr lang="nb-NO"/>
          </a:p>
        </p:txBody>
      </p:sp>
      <p:pic>
        <p:nvPicPr>
          <p:cNvPr id="9" name="Bilde 8">
            <a:extLst>
              <a:ext uri="{FF2B5EF4-FFF2-40B4-BE49-F238E27FC236}">
                <a16:creationId xmlns:a16="http://schemas.microsoft.com/office/drawing/2014/main" id="{F5709A86-7F4A-476C-0ABA-F8AB710E4386}"/>
              </a:ext>
            </a:extLst>
          </p:cNvPr>
          <p:cNvPicPr>
            <a:picLocks noChangeAspect="1"/>
          </p:cNvPicPr>
          <p:nvPr/>
        </p:nvPicPr>
        <p:blipFill>
          <a:blip r:embed="rId2"/>
          <a:stretch>
            <a:fillRect/>
          </a:stretch>
        </p:blipFill>
        <p:spPr>
          <a:xfrm>
            <a:off x="1727376" y="2963603"/>
            <a:ext cx="6744641" cy="3724795"/>
          </a:xfrm>
          <a:prstGeom prst="rect">
            <a:avLst/>
          </a:prstGeom>
        </p:spPr>
      </p:pic>
    </p:spTree>
    <p:extLst>
      <p:ext uri="{BB962C8B-B14F-4D97-AF65-F5344CB8AC3E}">
        <p14:creationId xmlns:p14="http://schemas.microsoft.com/office/powerpoint/2010/main" val="256348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08BD5-C8AB-F2EE-53C1-19538FA6338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573404DD-DB40-BE04-F07F-DEC4AD7D26CE}"/>
              </a:ext>
            </a:extLst>
          </p:cNvPr>
          <p:cNvSpPr>
            <a:spLocks noGrp="1"/>
          </p:cNvSpPr>
          <p:nvPr>
            <p:ph type="title"/>
          </p:nvPr>
        </p:nvSpPr>
        <p:spPr/>
        <p:txBody>
          <a:bodyPr/>
          <a:lstStyle/>
          <a:p>
            <a:r>
              <a:rPr lang="nb-NO"/>
              <a:t>Hvis vi velger </a:t>
            </a:r>
            <a:r>
              <a:rPr lang="nb-NO" err="1"/>
              <a:t>ReLU</a:t>
            </a:r>
            <a:r>
              <a:rPr lang="nb-NO"/>
              <a:t> på den øverste noden i lag 2, får vi</a:t>
            </a:r>
            <a:endParaRPr lang="nb-NO" i="1"/>
          </a:p>
        </p:txBody>
      </p:sp>
      <p:sp>
        <p:nvSpPr>
          <p:cNvPr id="4" name="Plassholder for dato 3">
            <a:extLst>
              <a:ext uri="{FF2B5EF4-FFF2-40B4-BE49-F238E27FC236}">
                <a16:creationId xmlns:a16="http://schemas.microsoft.com/office/drawing/2014/main" id="{F2E1ABA6-18FB-169B-C009-4037317CC8B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8678AF8-BDE5-1B1E-6E24-DDE093611B72}"/>
              </a:ext>
            </a:extLst>
          </p:cNvPr>
          <p:cNvSpPr>
            <a:spLocks noGrp="1"/>
          </p:cNvSpPr>
          <p:nvPr>
            <p:ph type="sldNum" sz="quarter" idx="12"/>
          </p:nvPr>
        </p:nvSpPr>
        <p:spPr/>
        <p:txBody>
          <a:bodyPr/>
          <a:lstStyle/>
          <a:p>
            <a:fld id="{8ACEFDFC-287E-0A4D-81A7-6CC8C070690D}" type="slidenum">
              <a:rPr lang="nb-NO" smtClean="0"/>
              <a:t>26</a:t>
            </a:fld>
            <a:endParaRPr lang="nb-NO"/>
          </a:p>
        </p:txBody>
      </p:sp>
      <p:sp>
        <p:nvSpPr>
          <p:cNvPr id="6" name="Ellipse 5">
            <a:extLst>
              <a:ext uri="{FF2B5EF4-FFF2-40B4-BE49-F238E27FC236}">
                <a16:creationId xmlns:a16="http://schemas.microsoft.com/office/drawing/2014/main" id="{F76506CF-1A2C-0B00-3EA5-A6971EB392E1}"/>
              </a:ext>
            </a:extLst>
          </p:cNvPr>
          <p:cNvSpPr/>
          <p:nvPr/>
        </p:nvSpPr>
        <p:spPr>
          <a:xfrm>
            <a:off x="906307" y="3632154"/>
            <a:ext cx="1650775" cy="1747880"/>
          </a:xfrm>
          <a:prstGeom prst="ellipse">
            <a:avLst/>
          </a:prstGeom>
          <a:noFill/>
          <a:ln>
            <a:solidFill>
              <a:schemeClr val="accent3">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pilkobling 7">
            <a:extLst>
              <a:ext uri="{FF2B5EF4-FFF2-40B4-BE49-F238E27FC236}">
                <a16:creationId xmlns:a16="http://schemas.microsoft.com/office/drawing/2014/main" id="{07E1DAA7-EB1A-F2D1-B103-A5DBD69DD003}"/>
              </a:ext>
            </a:extLst>
          </p:cNvPr>
          <p:cNvCxnSpPr>
            <a:cxnSpLocks/>
          </p:cNvCxnSpPr>
          <p:nvPr/>
        </p:nvCxnSpPr>
        <p:spPr>
          <a:xfrm flipV="1">
            <a:off x="2961685" y="2937185"/>
            <a:ext cx="2994053" cy="748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kstSylinder 8">
                <a:extLst>
                  <a:ext uri="{FF2B5EF4-FFF2-40B4-BE49-F238E27FC236}">
                    <a16:creationId xmlns:a16="http://schemas.microsoft.com/office/drawing/2014/main" id="{329A8713-AE33-19C8-D836-9108C2776FAD}"/>
                  </a:ext>
                </a:extLst>
              </p:cNvPr>
              <p:cNvSpPr txBox="1"/>
              <p:nvPr/>
            </p:nvSpPr>
            <p:spPr>
              <a:xfrm>
                <a:off x="1731694" y="2413823"/>
                <a:ext cx="482309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𝑥</m:t>
                          </m:r>
                        </m:e>
                        <m:sub>
                          <m:r>
                            <a:rPr lang="nb-NO" sz="2400" b="0" i="1" smtClean="0">
                              <a:latin typeface="Cambria Math" panose="02040503050406030204" pitchFamily="18" charset="0"/>
                            </a:rPr>
                            <m:t>1</m:t>
                          </m:r>
                        </m:sub>
                      </m:sSub>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𝑦</m:t>
                          </m:r>
                        </m:e>
                        <m:sub>
                          <m:r>
                            <a:rPr lang="nb-NO" sz="2400" b="0" i="1" smtClean="0">
                              <a:latin typeface="Cambria Math" panose="02040503050406030204" pitchFamily="18" charset="0"/>
                            </a:rPr>
                            <m:t>1</m:t>
                          </m:r>
                        </m:sub>
                      </m:sSub>
                      <m:r>
                        <a:rPr lang="nb-NO" sz="2400" b="0" i="1" smtClean="0">
                          <a:latin typeface="Cambria Math" panose="02040503050406030204" pitchFamily="18" charset="0"/>
                        </a:rPr>
                        <m:t>= </m:t>
                      </m:r>
                      <m:r>
                        <a:rPr lang="nb-NO" sz="2400" b="0" i="1" smtClean="0">
                          <a:latin typeface="Cambria Math" panose="02040503050406030204" pitchFamily="18" charset="0"/>
                        </a:rPr>
                        <m:t>𝑅𝑒𝐿𝑈</m:t>
                      </m:r>
                      <m:d>
                        <m:dPr>
                          <m:ctrlPr>
                            <a:rPr lang="nb-NO" sz="2400" b="0" i="1" smtClean="0">
                              <a:latin typeface="Cambria Math" panose="02040503050406030204" pitchFamily="18" charset="0"/>
                            </a:rPr>
                          </m:ctrlPr>
                        </m:dPr>
                        <m:e>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𝑥</m:t>
                              </m:r>
                            </m:e>
                            <m:sub>
                              <m:r>
                                <a:rPr lang="nb-NO" sz="2400" b="0" i="1" smtClean="0">
                                  <a:latin typeface="Cambria Math" panose="02040503050406030204" pitchFamily="18" charset="0"/>
                                </a:rPr>
                                <m:t>1</m:t>
                              </m:r>
                            </m:sub>
                          </m:sSub>
                        </m:e>
                      </m:d>
                      <m:r>
                        <a:rPr lang="nb-NO" sz="2400" b="0" i="1" smtClean="0">
                          <a:latin typeface="Cambria Math" panose="02040503050406030204" pitchFamily="18" charset="0"/>
                        </a:rPr>
                        <m:t>=</m:t>
                      </m:r>
                      <m:r>
                        <m:rPr>
                          <m:sty m:val="p"/>
                        </m:rPr>
                        <a:rPr lang="nb-NO" sz="2400" b="0" i="0" smtClean="0">
                          <a:latin typeface="Cambria Math" panose="02040503050406030204" pitchFamily="18" charset="0"/>
                        </a:rPr>
                        <m:t>max</m:t>
                      </m:r>
                      <m:r>
                        <a:rPr lang="nb-NO" sz="2400" b="0" i="1" smtClean="0">
                          <a:latin typeface="Cambria Math" panose="02040503050406030204" pitchFamily="18" charset="0"/>
                        </a:rPr>
                        <m:t>⁡(0,</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𝑥</m:t>
                          </m:r>
                        </m:e>
                        <m:sub>
                          <m:r>
                            <a:rPr lang="nb-NO" sz="2400" b="0" i="1" smtClean="0">
                              <a:latin typeface="Cambria Math" panose="02040503050406030204" pitchFamily="18" charset="0"/>
                            </a:rPr>
                            <m:t>1</m:t>
                          </m:r>
                        </m:sub>
                      </m:sSub>
                      <m:r>
                        <a:rPr lang="nb-NO" sz="2400" b="0" i="1" smtClean="0">
                          <a:latin typeface="Cambria Math" panose="02040503050406030204" pitchFamily="18" charset="0"/>
                        </a:rPr>
                        <m:t>)</m:t>
                      </m:r>
                    </m:oMath>
                  </m:oMathPara>
                </a14:m>
                <a:endParaRPr lang="nb-NO" sz="2400"/>
              </a:p>
            </p:txBody>
          </p:sp>
        </mc:Choice>
        <mc:Fallback xmlns="">
          <p:sp>
            <p:nvSpPr>
              <p:cNvPr id="9" name="TekstSylinder 8">
                <a:extLst>
                  <a:ext uri="{FF2B5EF4-FFF2-40B4-BE49-F238E27FC236}">
                    <a16:creationId xmlns:a16="http://schemas.microsoft.com/office/drawing/2014/main" id="{329A8713-AE33-19C8-D836-9108C2776FAD}"/>
                  </a:ext>
                </a:extLst>
              </p:cNvPr>
              <p:cNvSpPr txBox="1">
                <a:spLocks noRot="1" noChangeAspect="1" noMove="1" noResize="1" noEditPoints="1" noAdjustHandles="1" noChangeArrowheads="1" noChangeShapeType="1" noTextEdit="1"/>
              </p:cNvSpPr>
              <p:nvPr/>
            </p:nvSpPr>
            <p:spPr>
              <a:xfrm>
                <a:off x="1731694" y="2413823"/>
                <a:ext cx="4823098" cy="461665"/>
              </a:xfrm>
              <a:prstGeom prst="rect">
                <a:avLst/>
              </a:prstGeom>
              <a:blipFill>
                <a:blip r:embed="rId2"/>
                <a:stretch>
                  <a:fillRect b="-15789"/>
                </a:stretch>
              </a:blipFill>
            </p:spPr>
            <p:txBody>
              <a:bodyPr/>
              <a:lstStyle/>
              <a:p>
                <a:r>
                  <a:rPr lang="en-US">
                    <a:noFill/>
                  </a:rPr>
                  <a:t> </a:t>
                </a:r>
              </a:p>
            </p:txBody>
          </p:sp>
        </mc:Fallback>
      </mc:AlternateContent>
      <p:grpSp>
        <p:nvGrpSpPr>
          <p:cNvPr id="17" name="Gruppe 16">
            <a:extLst>
              <a:ext uri="{FF2B5EF4-FFF2-40B4-BE49-F238E27FC236}">
                <a16:creationId xmlns:a16="http://schemas.microsoft.com/office/drawing/2014/main" id="{967B678C-E705-A888-A3A5-63D5DED5C9B2}"/>
              </a:ext>
            </a:extLst>
          </p:cNvPr>
          <p:cNvGrpSpPr/>
          <p:nvPr/>
        </p:nvGrpSpPr>
        <p:grpSpPr>
          <a:xfrm>
            <a:off x="6257742" y="3428999"/>
            <a:ext cx="5238932" cy="1747880"/>
            <a:chOff x="6257742" y="3429000"/>
            <a:chExt cx="5238932" cy="1887015"/>
          </a:xfrm>
        </p:grpSpPr>
        <p:sp>
          <p:nvSpPr>
            <p:cNvPr id="13" name="Rektangel: avrundede hjørner 12">
              <a:extLst>
                <a:ext uri="{FF2B5EF4-FFF2-40B4-BE49-F238E27FC236}">
                  <a16:creationId xmlns:a16="http://schemas.microsoft.com/office/drawing/2014/main" id="{5EC0627D-3AD5-4A97-DC93-3FEFEB3BE179}"/>
                </a:ext>
              </a:extLst>
            </p:cNvPr>
            <p:cNvSpPr/>
            <p:nvPr/>
          </p:nvSpPr>
          <p:spPr>
            <a:xfrm>
              <a:off x="6257742" y="3429000"/>
              <a:ext cx="5238932" cy="18870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n>
                  <a:solidFill>
                    <a:schemeClr val="tx2"/>
                  </a:solidFill>
                </a:ln>
                <a:solidFill>
                  <a:schemeClr val="tx1"/>
                </a:solidFill>
              </a:endParaRPr>
            </a:p>
          </p:txBody>
        </p:sp>
        <mc:AlternateContent xmlns:mc="http://schemas.openxmlformats.org/markup-compatibility/2006" xmlns:a14="http://schemas.microsoft.com/office/drawing/2010/main">
          <mc:Choice Requires="a14">
            <p:sp>
              <p:nvSpPr>
                <p:cNvPr id="15" name="TekstSylinder 14">
                  <a:extLst>
                    <a:ext uri="{FF2B5EF4-FFF2-40B4-BE49-F238E27FC236}">
                      <a16:creationId xmlns:a16="http://schemas.microsoft.com/office/drawing/2014/main" id="{839EE174-81F0-27D8-853F-345D6C23BB1E}"/>
                    </a:ext>
                  </a:extLst>
                </p:cNvPr>
                <p:cNvSpPr txBox="1"/>
                <p:nvPr/>
              </p:nvSpPr>
              <p:spPr>
                <a:xfrm>
                  <a:off x="7255401" y="4226912"/>
                  <a:ext cx="3132909" cy="93037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nb-NO" sz="2800" b="0" i="1" smtClean="0">
                                <a:latin typeface="Cambria Math" panose="02040503050406030204" pitchFamily="18" charset="0"/>
                              </a:rPr>
                            </m:ctrlPr>
                          </m:sSubPr>
                          <m:e>
                            <m:r>
                              <a:rPr lang="nb-NO" sz="2800" b="0" i="1" smtClean="0">
                                <a:latin typeface="Cambria Math" panose="02040503050406030204" pitchFamily="18" charset="0"/>
                              </a:rPr>
                              <m:t>𝑥</m:t>
                            </m:r>
                          </m:e>
                          <m:sub>
                            <m:r>
                              <a:rPr lang="nb-NO" sz="2800" b="0" i="1" smtClean="0">
                                <a:latin typeface="Cambria Math" panose="02040503050406030204" pitchFamily="18" charset="0"/>
                              </a:rPr>
                              <m:t>1</m:t>
                            </m:r>
                          </m:sub>
                        </m:sSub>
                        <m:r>
                          <a:rPr lang="nb-NO" sz="2800" b="0" i="1" smtClean="0">
                            <a:latin typeface="Cambria Math" panose="02040503050406030204" pitchFamily="18" charset="0"/>
                          </a:rPr>
                          <m:t>→</m:t>
                        </m:r>
                        <m:func>
                          <m:funcPr>
                            <m:ctrlPr>
                              <a:rPr lang="nb-NO" sz="2800" b="0" i="1" smtClean="0">
                                <a:latin typeface="Cambria Math" panose="02040503050406030204" pitchFamily="18" charset="0"/>
                              </a:rPr>
                            </m:ctrlPr>
                          </m:funcPr>
                          <m:fName>
                            <m:r>
                              <m:rPr>
                                <m:sty m:val="p"/>
                              </m:rPr>
                              <a:rPr lang="nb-NO" sz="2800" b="0" i="0" smtClean="0">
                                <a:latin typeface="Cambria Math" panose="02040503050406030204" pitchFamily="18" charset="0"/>
                              </a:rPr>
                              <m:t>max</m:t>
                            </m:r>
                          </m:fName>
                          <m:e>
                            <m:d>
                              <m:dPr>
                                <m:ctrlPr>
                                  <a:rPr lang="nb-NO" sz="2800" b="0" i="1" smtClean="0">
                                    <a:latin typeface="Cambria Math" panose="02040503050406030204" pitchFamily="18" charset="0"/>
                                  </a:rPr>
                                </m:ctrlPr>
                              </m:dPr>
                              <m:e>
                                <m:r>
                                  <a:rPr lang="nb-NO" sz="2800" b="0" i="1" smtClean="0">
                                    <a:latin typeface="Cambria Math" panose="02040503050406030204" pitchFamily="18" charset="0"/>
                                  </a:rPr>
                                  <m:t>0,1</m:t>
                                </m:r>
                              </m:e>
                            </m:d>
                          </m:e>
                        </m:func>
                        <m:r>
                          <a:rPr lang="nb-NO" sz="2800" b="0" i="1" smtClean="0">
                            <a:latin typeface="Cambria Math" panose="02040503050406030204" pitchFamily="18" charset="0"/>
                          </a:rPr>
                          <m:t>=1</m:t>
                        </m:r>
                      </m:oMath>
                    </m:oMathPara>
                  </a14:m>
                  <a:endParaRPr lang="nb-NO" sz="2800" b="0"/>
                </a:p>
                <a:p>
                  <a:pPr algn="l"/>
                  <a:r>
                    <a:rPr lang="nb-NO" sz="2800"/>
                    <a:t>	</a:t>
                  </a:r>
                  <a:r>
                    <a:rPr lang="nb-NO" sz="2800" b="0"/>
                    <a:t>Kalles y</a:t>
                  </a:r>
                  <a:r>
                    <a:rPr lang="nb-NO" sz="2800" b="0" baseline="-25000"/>
                    <a:t>1</a:t>
                  </a:r>
                  <a:endParaRPr lang="nb-NO" sz="2800" b="0"/>
                </a:p>
              </p:txBody>
            </p:sp>
          </mc:Choice>
          <mc:Fallback xmlns="">
            <p:sp>
              <p:nvSpPr>
                <p:cNvPr id="15" name="TekstSylinder 14">
                  <a:extLst>
                    <a:ext uri="{FF2B5EF4-FFF2-40B4-BE49-F238E27FC236}">
                      <a16:creationId xmlns:a16="http://schemas.microsoft.com/office/drawing/2014/main" id="{839EE174-81F0-27D8-853F-345D6C23BB1E}"/>
                    </a:ext>
                  </a:extLst>
                </p:cNvPr>
                <p:cNvSpPr txBox="1">
                  <a:spLocks noRot="1" noChangeAspect="1" noMove="1" noResize="1" noEditPoints="1" noAdjustHandles="1" noChangeArrowheads="1" noChangeShapeType="1" noTextEdit="1"/>
                </p:cNvSpPr>
                <p:nvPr/>
              </p:nvSpPr>
              <p:spPr>
                <a:xfrm>
                  <a:off x="7255401" y="4226912"/>
                  <a:ext cx="3132909" cy="930373"/>
                </a:xfrm>
                <a:prstGeom prst="rect">
                  <a:avLst/>
                </a:prstGeom>
                <a:blipFill>
                  <a:blip r:embed="rId3"/>
                  <a:stretch>
                    <a:fillRect b="-24113"/>
                  </a:stretch>
                </a:blipFill>
              </p:spPr>
              <p:txBody>
                <a:bodyPr/>
                <a:lstStyle/>
                <a:p>
                  <a:r>
                    <a:rPr lang="en-US">
                      <a:noFill/>
                    </a:rPr>
                    <a:t> </a:t>
                  </a:r>
                </a:p>
              </p:txBody>
            </p:sp>
          </mc:Fallback>
        </mc:AlternateContent>
        <p:sp>
          <p:nvSpPr>
            <p:cNvPr id="16" name="TekstSylinder 15">
              <a:extLst>
                <a:ext uri="{FF2B5EF4-FFF2-40B4-BE49-F238E27FC236}">
                  <a16:creationId xmlns:a16="http://schemas.microsoft.com/office/drawing/2014/main" id="{F26FB249-2381-D1C0-38D6-24383084295C}"/>
                </a:ext>
              </a:extLst>
            </p:cNvPr>
            <p:cNvSpPr txBox="1"/>
            <p:nvPr/>
          </p:nvSpPr>
          <p:spPr>
            <a:xfrm>
              <a:off x="7255401" y="3734955"/>
              <a:ext cx="2867487" cy="369332"/>
            </a:xfrm>
            <a:prstGeom prst="rect">
              <a:avLst/>
            </a:prstGeom>
            <a:noFill/>
          </p:spPr>
          <p:txBody>
            <a:bodyPr wrap="square" rtlCol="0">
              <a:spAutoFit/>
            </a:bodyPr>
            <a:lstStyle/>
            <a:p>
              <a:pPr algn="ctr"/>
              <a:r>
                <a:rPr lang="nb-NO" b="1"/>
                <a:t>Konkret</a:t>
              </a:r>
            </a:p>
          </p:txBody>
        </p:sp>
      </p:grpSp>
      <p:grpSp>
        <p:nvGrpSpPr>
          <p:cNvPr id="21" name="Gruppe 20">
            <a:extLst>
              <a:ext uri="{FF2B5EF4-FFF2-40B4-BE49-F238E27FC236}">
                <a16:creationId xmlns:a16="http://schemas.microsoft.com/office/drawing/2014/main" id="{45BA576D-0E2D-E908-A64E-D05A7167352E}"/>
              </a:ext>
            </a:extLst>
          </p:cNvPr>
          <p:cNvGrpSpPr/>
          <p:nvPr/>
        </p:nvGrpSpPr>
        <p:grpSpPr>
          <a:xfrm>
            <a:off x="3831852" y="4442355"/>
            <a:ext cx="1516592" cy="1747880"/>
            <a:chOff x="3977196" y="4475642"/>
            <a:chExt cx="1516592" cy="1747880"/>
          </a:xfrm>
        </p:grpSpPr>
        <p:pic>
          <p:nvPicPr>
            <p:cNvPr id="18" name="Bilde 17">
              <a:extLst>
                <a:ext uri="{FF2B5EF4-FFF2-40B4-BE49-F238E27FC236}">
                  <a16:creationId xmlns:a16="http://schemas.microsoft.com/office/drawing/2014/main" id="{C79C7A07-E85D-DC3C-4C4C-AB40FDDD0D68}"/>
                </a:ext>
              </a:extLst>
            </p:cNvPr>
            <p:cNvPicPr>
              <a:picLocks noChangeAspect="1"/>
            </p:cNvPicPr>
            <p:nvPr/>
          </p:nvPicPr>
          <p:blipFill>
            <a:blip r:embed="rId4"/>
            <a:srcRect l="25033" t="32112" r="49270" b="14262"/>
            <a:stretch/>
          </p:blipFill>
          <p:spPr>
            <a:xfrm>
              <a:off x="3977196" y="4475642"/>
              <a:ext cx="1516592" cy="1747880"/>
            </a:xfrm>
            <a:prstGeom prst="rect">
              <a:avLst/>
            </a:prstGeom>
          </p:spPr>
        </p:pic>
        <mc:AlternateContent xmlns:mc="http://schemas.openxmlformats.org/markup-compatibility/2006" xmlns:p14="http://schemas.microsoft.com/office/powerpoint/2010/main">
          <mc:Choice Requires="p14">
            <p:contentPart p14:bwMode="auto" r:id="rId5">
              <p14:nvContentPartPr>
                <p14:cNvPr id="20" name="Håndskrift 19">
                  <a:extLst>
                    <a:ext uri="{FF2B5EF4-FFF2-40B4-BE49-F238E27FC236}">
                      <a16:creationId xmlns:a16="http://schemas.microsoft.com/office/drawing/2014/main" id="{E779AF99-CD8F-BFC4-62D9-27CE34B36664}"/>
                    </a:ext>
                  </a:extLst>
                </p14:cNvPr>
                <p14:cNvContentPartPr/>
                <p14:nvPr/>
              </p14:nvContentPartPr>
              <p14:xfrm>
                <a:off x="4972537" y="4758760"/>
                <a:ext cx="243720" cy="240840"/>
              </p14:xfrm>
            </p:contentPart>
          </mc:Choice>
          <mc:Fallback xmlns="">
            <p:pic>
              <p:nvPicPr>
                <p:cNvPr id="20" name="Håndskrift 19">
                  <a:extLst>
                    <a:ext uri="{FF2B5EF4-FFF2-40B4-BE49-F238E27FC236}">
                      <a16:creationId xmlns:a16="http://schemas.microsoft.com/office/drawing/2014/main" id="{E779AF99-CD8F-BFC4-62D9-27CE34B36664}"/>
                    </a:ext>
                  </a:extLst>
                </p:cNvPr>
                <p:cNvPicPr/>
                <p:nvPr/>
              </p:nvPicPr>
              <p:blipFill>
                <a:blip r:embed="rId6"/>
                <a:stretch>
                  <a:fillRect/>
                </a:stretch>
              </p:blipFill>
              <p:spPr>
                <a:xfrm>
                  <a:off x="4954537" y="4740760"/>
                  <a:ext cx="279360" cy="276480"/>
                </a:xfrm>
                <a:prstGeom prst="rect">
                  <a:avLst/>
                </a:prstGeom>
              </p:spPr>
            </p:pic>
          </mc:Fallback>
        </mc:AlternateContent>
      </p:grpSp>
    </p:spTree>
    <p:extLst>
      <p:ext uri="{BB962C8B-B14F-4D97-AF65-F5344CB8AC3E}">
        <p14:creationId xmlns:p14="http://schemas.microsoft.com/office/powerpoint/2010/main" val="773166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A1773-87F4-5CD3-6C34-2EB5507C5417}"/>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FED3122-5765-B9C5-0407-5AAA7FAA84BB}"/>
              </a:ext>
            </a:extLst>
          </p:cNvPr>
          <p:cNvSpPr>
            <a:spLocks noGrp="1"/>
          </p:cNvSpPr>
          <p:nvPr>
            <p:ph type="title"/>
          </p:nvPr>
        </p:nvSpPr>
        <p:spPr/>
        <p:txBody>
          <a:bodyPr/>
          <a:lstStyle/>
          <a:p>
            <a:r>
              <a:rPr lang="nb-NO"/>
              <a:t>Hvis vi velger </a:t>
            </a:r>
            <a:r>
              <a:rPr lang="nb-NO" i="1"/>
              <a:t>sigmoid</a:t>
            </a:r>
            <a:r>
              <a:rPr lang="nb-NO"/>
              <a:t> på den nederste noden i lag 2, får vi</a:t>
            </a:r>
            <a:endParaRPr lang="nb-NO" i="1"/>
          </a:p>
        </p:txBody>
      </p:sp>
      <p:sp>
        <p:nvSpPr>
          <p:cNvPr id="4" name="Plassholder for dato 3">
            <a:extLst>
              <a:ext uri="{FF2B5EF4-FFF2-40B4-BE49-F238E27FC236}">
                <a16:creationId xmlns:a16="http://schemas.microsoft.com/office/drawing/2014/main" id="{DF21C0F4-19EB-4F83-4088-1813CB7E5E24}"/>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7BCD211-2405-A125-C7BF-0B782B19401F}"/>
              </a:ext>
            </a:extLst>
          </p:cNvPr>
          <p:cNvSpPr>
            <a:spLocks noGrp="1"/>
          </p:cNvSpPr>
          <p:nvPr>
            <p:ph type="sldNum" sz="quarter" idx="12"/>
          </p:nvPr>
        </p:nvSpPr>
        <p:spPr/>
        <p:txBody>
          <a:bodyPr/>
          <a:lstStyle/>
          <a:p>
            <a:fld id="{8ACEFDFC-287E-0A4D-81A7-6CC8C070690D}" type="slidenum">
              <a:rPr lang="nb-NO" smtClean="0"/>
              <a:t>27</a:t>
            </a:fld>
            <a:endParaRPr lang="nb-NO"/>
          </a:p>
        </p:txBody>
      </p:sp>
      <p:sp>
        <p:nvSpPr>
          <p:cNvPr id="6" name="Ellipse 5">
            <a:extLst>
              <a:ext uri="{FF2B5EF4-FFF2-40B4-BE49-F238E27FC236}">
                <a16:creationId xmlns:a16="http://schemas.microsoft.com/office/drawing/2014/main" id="{FFBD2A1C-9951-CA97-77BA-8E5B8DA9E15D}"/>
              </a:ext>
            </a:extLst>
          </p:cNvPr>
          <p:cNvSpPr/>
          <p:nvPr/>
        </p:nvSpPr>
        <p:spPr>
          <a:xfrm>
            <a:off x="906307" y="3632154"/>
            <a:ext cx="1650775" cy="1747880"/>
          </a:xfrm>
          <a:prstGeom prst="ellipse">
            <a:avLst/>
          </a:prstGeom>
          <a:noFill/>
          <a:ln>
            <a:solidFill>
              <a:schemeClr val="accent3">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1" name="Rett pilkobling 10">
            <a:extLst>
              <a:ext uri="{FF2B5EF4-FFF2-40B4-BE49-F238E27FC236}">
                <a16:creationId xmlns:a16="http://schemas.microsoft.com/office/drawing/2014/main" id="{DE453ACE-E6DE-0FA6-D61C-28E5355872EB}"/>
              </a:ext>
            </a:extLst>
          </p:cNvPr>
          <p:cNvCxnSpPr>
            <a:cxnSpLocks/>
          </p:cNvCxnSpPr>
          <p:nvPr/>
        </p:nvCxnSpPr>
        <p:spPr>
          <a:xfrm>
            <a:off x="2961684" y="4671217"/>
            <a:ext cx="2370967" cy="11069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kstSylinder 6">
                <a:extLst>
                  <a:ext uri="{FF2B5EF4-FFF2-40B4-BE49-F238E27FC236}">
                    <a16:creationId xmlns:a16="http://schemas.microsoft.com/office/drawing/2014/main" id="{D891620B-2EE5-48DD-2F39-4B3EFCA11981}"/>
                  </a:ext>
                </a:extLst>
              </p:cNvPr>
              <p:cNvSpPr txBox="1"/>
              <p:nvPr/>
            </p:nvSpPr>
            <p:spPr>
              <a:xfrm>
                <a:off x="3355563" y="4062962"/>
                <a:ext cx="3491360" cy="116172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𝑥</m:t>
                          </m:r>
                        </m:e>
                        <m:sub>
                          <m:r>
                            <a:rPr lang="nb-NO" sz="2400" b="0" i="1" smtClean="0">
                              <a:latin typeface="Cambria Math" panose="02040503050406030204" pitchFamily="18" charset="0"/>
                            </a:rPr>
                            <m:t>2</m:t>
                          </m:r>
                        </m:sub>
                      </m:sSub>
                      <m:r>
                        <a:rPr lang="nb-NO" sz="2400" b="0" i="1" smtClean="0">
                          <a:latin typeface="Cambria Math" panose="02040503050406030204" pitchFamily="18" charset="0"/>
                        </a:rPr>
                        <m:t>→</m:t>
                      </m:r>
                      <m:f>
                        <m:fPr>
                          <m:ctrlPr>
                            <a:rPr lang="nb-NO" sz="2400" b="0" i="1" smtClean="0">
                              <a:latin typeface="Cambria Math" panose="02040503050406030204" pitchFamily="18" charset="0"/>
                            </a:rPr>
                          </m:ctrlPr>
                        </m:fPr>
                        <m:num>
                          <m:r>
                            <a:rPr lang="nb-NO" sz="2400" b="0" i="1" smtClean="0">
                              <a:latin typeface="Cambria Math" panose="02040503050406030204" pitchFamily="18" charset="0"/>
                            </a:rPr>
                            <m:t>1</m:t>
                          </m:r>
                        </m:num>
                        <m:den>
                          <m:r>
                            <a:rPr lang="nb-NO" sz="2400" b="0" i="1" smtClean="0">
                              <a:latin typeface="Cambria Math" panose="02040503050406030204" pitchFamily="18" charset="0"/>
                            </a:rPr>
                            <m:t>1+</m:t>
                          </m:r>
                          <m:sSup>
                            <m:sSupPr>
                              <m:ctrlPr>
                                <a:rPr lang="nb-NO" sz="2400" b="0" i="1" smtClean="0">
                                  <a:latin typeface="Cambria Math" panose="02040503050406030204" pitchFamily="18" charset="0"/>
                                </a:rPr>
                              </m:ctrlPr>
                            </m:sSupPr>
                            <m:e>
                              <m:r>
                                <a:rPr lang="nb-NO" sz="2400" b="0" i="1" smtClean="0">
                                  <a:latin typeface="Cambria Math" panose="02040503050406030204" pitchFamily="18" charset="0"/>
                                </a:rPr>
                                <m:t>𝑒</m:t>
                              </m:r>
                            </m:e>
                            <m:sup>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𝑥</m:t>
                                  </m:r>
                                </m:e>
                                <m:sub>
                                  <m:r>
                                    <a:rPr lang="nb-NO" sz="2400" b="0" i="1" smtClean="0">
                                      <a:latin typeface="Cambria Math" panose="02040503050406030204" pitchFamily="18" charset="0"/>
                                    </a:rPr>
                                    <m:t>2</m:t>
                                  </m:r>
                                </m:sub>
                              </m:sSub>
                            </m:sup>
                          </m:sSup>
                        </m:den>
                      </m:f>
                    </m:oMath>
                  </m:oMathPara>
                </a14:m>
                <a:endParaRPr lang="nb-NO" sz="2400" b="0"/>
              </a:p>
              <a:p>
                <a:pPr algn="l"/>
                <a:r>
                  <a:rPr lang="nb-NO" sz="2400"/>
                  <a:t>	Kalles y</a:t>
                </a:r>
                <a:r>
                  <a:rPr lang="nb-NO" sz="2400" baseline="-25000"/>
                  <a:t>2</a:t>
                </a:r>
                <a:endParaRPr lang="nb-NO" sz="2400"/>
              </a:p>
            </p:txBody>
          </p:sp>
        </mc:Choice>
        <mc:Fallback xmlns="">
          <p:sp>
            <p:nvSpPr>
              <p:cNvPr id="7" name="TekstSylinder 6">
                <a:extLst>
                  <a:ext uri="{FF2B5EF4-FFF2-40B4-BE49-F238E27FC236}">
                    <a16:creationId xmlns:a16="http://schemas.microsoft.com/office/drawing/2014/main" id="{D891620B-2EE5-48DD-2F39-4B3EFCA11981}"/>
                  </a:ext>
                </a:extLst>
              </p:cNvPr>
              <p:cNvSpPr txBox="1">
                <a:spLocks noRot="1" noChangeAspect="1" noMove="1" noResize="1" noEditPoints="1" noAdjustHandles="1" noChangeArrowheads="1" noChangeShapeType="1" noTextEdit="1"/>
              </p:cNvSpPr>
              <p:nvPr/>
            </p:nvSpPr>
            <p:spPr>
              <a:xfrm>
                <a:off x="3355563" y="4062962"/>
                <a:ext cx="3491360" cy="1161728"/>
              </a:xfrm>
              <a:prstGeom prst="rect">
                <a:avLst/>
              </a:prstGeom>
              <a:blipFill>
                <a:blip r:embed="rId2"/>
                <a:stretch>
                  <a:fillRect b="-10995"/>
                </a:stretch>
              </a:blipFill>
            </p:spPr>
            <p:txBody>
              <a:bodyPr/>
              <a:lstStyle/>
              <a:p>
                <a:r>
                  <a:rPr lang="en-US">
                    <a:noFill/>
                  </a:rPr>
                  <a:t> </a:t>
                </a:r>
              </a:p>
            </p:txBody>
          </p:sp>
        </mc:Fallback>
      </mc:AlternateContent>
      <p:grpSp>
        <p:nvGrpSpPr>
          <p:cNvPr id="3" name="Gruppe 2">
            <a:extLst>
              <a:ext uri="{FF2B5EF4-FFF2-40B4-BE49-F238E27FC236}">
                <a16:creationId xmlns:a16="http://schemas.microsoft.com/office/drawing/2014/main" id="{17ABCEE8-4E52-4F4F-C722-EDE92522D189}"/>
              </a:ext>
            </a:extLst>
          </p:cNvPr>
          <p:cNvGrpSpPr/>
          <p:nvPr/>
        </p:nvGrpSpPr>
        <p:grpSpPr>
          <a:xfrm>
            <a:off x="6046761" y="1793290"/>
            <a:ext cx="5238932" cy="2397847"/>
            <a:chOff x="6257742" y="3270180"/>
            <a:chExt cx="5238932" cy="1735011"/>
          </a:xfrm>
        </p:grpSpPr>
        <p:sp>
          <p:nvSpPr>
            <p:cNvPr id="10" name="Rektangel: avrundede hjørner 9">
              <a:extLst>
                <a:ext uri="{FF2B5EF4-FFF2-40B4-BE49-F238E27FC236}">
                  <a16:creationId xmlns:a16="http://schemas.microsoft.com/office/drawing/2014/main" id="{AA77970B-FCC9-D6DD-F938-B060C33588BD}"/>
                </a:ext>
              </a:extLst>
            </p:cNvPr>
            <p:cNvSpPr/>
            <p:nvPr/>
          </p:nvSpPr>
          <p:spPr>
            <a:xfrm>
              <a:off x="6257742" y="3270180"/>
              <a:ext cx="5238932" cy="17350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n>
                  <a:solidFill>
                    <a:schemeClr val="tx2"/>
                  </a:solidFill>
                </a:ln>
                <a:solidFill>
                  <a:schemeClr val="tx1"/>
                </a:solidFill>
              </a:endParaRPr>
            </a:p>
          </p:txBody>
        </p:sp>
        <mc:AlternateContent xmlns:mc="http://schemas.openxmlformats.org/markup-compatibility/2006" xmlns:a14="http://schemas.microsoft.com/office/drawing/2010/main">
          <mc:Choice Requires="a14">
            <p:sp>
              <p:nvSpPr>
                <p:cNvPr id="12" name="TekstSylinder 11">
                  <a:extLst>
                    <a:ext uri="{FF2B5EF4-FFF2-40B4-BE49-F238E27FC236}">
                      <a16:creationId xmlns:a16="http://schemas.microsoft.com/office/drawing/2014/main" id="{48E3A69C-AECA-B667-7A59-135C68BA869B}"/>
                    </a:ext>
                  </a:extLst>
                </p:cNvPr>
                <p:cNvSpPr txBox="1"/>
                <p:nvPr/>
              </p:nvSpPr>
              <p:spPr>
                <a:xfrm>
                  <a:off x="6551541" y="3366534"/>
                  <a:ext cx="3877087" cy="83503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nb-NO" sz="2800" b="0" i="1" smtClean="0">
                                <a:latin typeface="Cambria Math" panose="02040503050406030204" pitchFamily="18" charset="0"/>
                              </a:rPr>
                            </m:ctrlPr>
                          </m:sSubPr>
                          <m:e>
                            <m:r>
                              <a:rPr lang="nb-NO" sz="2800" b="0" i="1" smtClean="0">
                                <a:latin typeface="Cambria Math" panose="02040503050406030204" pitchFamily="18" charset="0"/>
                              </a:rPr>
                              <m:t>𝑥</m:t>
                            </m:r>
                          </m:e>
                          <m:sub>
                            <m:r>
                              <a:rPr lang="nb-NO" sz="2800" b="0" i="1" smtClean="0">
                                <a:latin typeface="Cambria Math" panose="02040503050406030204" pitchFamily="18" charset="0"/>
                              </a:rPr>
                              <m:t>2</m:t>
                            </m:r>
                          </m:sub>
                        </m:sSub>
                        <m:r>
                          <a:rPr lang="nb-NO" sz="2800" b="0" i="1" smtClean="0">
                            <a:latin typeface="Cambria Math" panose="02040503050406030204" pitchFamily="18" charset="0"/>
                          </a:rPr>
                          <m:t>→</m:t>
                        </m:r>
                        <m:f>
                          <m:fPr>
                            <m:ctrlPr>
                              <a:rPr lang="nb-NO" sz="2800" b="0" i="1" smtClean="0">
                                <a:latin typeface="Cambria Math" panose="02040503050406030204" pitchFamily="18" charset="0"/>
                              </a:rPr>
                            </m:ctrlPr>
                          </m:fPr>
                          <m:num>
                            <m:r>
                              <a:rPr lang="nb-NO" sz="2800" b="0" i="1" smtClean="0">
                                <a:latin typeface="Cambria Math" panose="02040503050406030204" pitchFamily="18" charset="0"/>
                              </a:rPr>
                              <m:t>1</m:t>
                            </m:r>
                          </m:num>
                          <m:den>
                            <m:r>
                              <a:rPr lang="nb-NO" sz="2800" b="0" i="1" smtClean="0">
                                <a:latin typeface="Cambria Math" panose="02040503050406030204" pitchFamily="18" charset="0"/>
                              </a:rPr>
                              <m:t>1+</m:t>
                            </m:r>
                            <m:sSup>
                              <m:sSupPr>
                                <m:ctrlPr>
                                  <a:rPr lang="nb-NO" sz="2800" b="0" i="1" smtClean="0">
                                    <a:latin typeface="Cambria Math" panose="02040503050406030204" pitchFamily="18" charset="0"/>
                                  </a:rPr>
                                </m:ctrlPr>
                              </m:sSupPr>
                              <m:e>
                                <m:r>
                                  <a:rPr lang="nb-NO" sz="2800" b="0" i="1" smtClean="0">
                                    <a:latin typeface="Cambria Math" panose="02040503050406030204" pitchFamily="18" charset="0"/>
                                  </a:rPr>
                                  <m:t>𝑒</m:t>
                                </m:r>
                              </m:e>
                              <m:sup>
                                <m:r>
                                  <a:rPr lang="nb-NO" sz="2800" b="0" i="1" smtClean="0">
                                    <a:latin typeface="Cambria Math" panose="02040503050406030204" pitchFamily="18" charset="0"/>
                                  </a:rPr>
                                  <m:t>−</m:t>
                                </m:r>
                                <m:d>
                                  <m:dPr>
                                    <m:ctrlPr>
                                      <a:rPr lang="nb-NO" sz="2800" b="0" i="1" smtClean="0">
                                        <a:latin typeface="Cambria Math" panose="02040503050406030204" pitchFamily="18" charset="0"/>
                                      </a:rPr>
                                    </m:ctrlPr>
                                  </m:dPr>
                                  <m:e>
                                    <m:r>
                                      <a:rPr lang="nb-NO" sz="2800" b="0" i="1" smtClean="0">
                                        <a:latin typeface="Cambria Math" panose="02040503050406030204" pitchFamily="18" charset="0"/>
                                      </a:rPr>
                                      <m:t>−0.5</m:t>
                                    </m:r>
                                  </m:e>
                                </m:d>
                              </m:sup>
                            </m:sSup>
                          </m:den>
                        </m:f>
                        <m:r>
                          <a:rPr lang="nb-NO" sz="2800" b="0" i="1" smtClean="0">
                            <a:latin typeface="Cambria Math" panose="02040503050406030204" pitchFamily="18" charset="0"/>
                          </a:rPr>
                          <m:t>≈0.38</m:t>
                        </m:r>
                      </m:oMath>
                    </m:oMathPara>
                  </a14:m>
                  <a:endParaRPr lang="nb-NO" sz="2800"/>
                </a:p>
              </p:txBody>
            </p:sp>
          </mc:Choice>
          <mc:Fallback xmlns="">
            <p:sp>
              <p:nvSpPr>
                <p:cNvPr id="12" name="TekstSylinder 11">
                  <a:extLst>
                    <a:ext uri="{FF2B5EF4-FFF2-40B4-BE49-F238E27FC236}">
                      <a16:creationId xmlns:a16="http://schemas.microsoft.com/office/drawing/2014/main" id="{48E3A69C-AECA-B667-7A59-135C68BA869B}"/>
                    </a:ext>
                  </a:extLst>
                </p:cNvPr>
                <p:cNvSpPr txBox="1">
                  <a:spLocks noRot="1" noChangeAspect="1" noMove="1" noResize="1" noEditPoints="1" noAdjustHandles="1" noChangeArrowheads="1" noChangeShapeType="1" noTextEdit="1"/>
                </p:cNvSpPr>
                <p:nvPr/>
              </p:nvSpPr>
              <p:spPr>
                <a:xfrm>
                  <a:off x="6551541" y="3366534"/>
                  <a:ext cx="3877087" cy="835037"/>
                </a:xfrm>
                <a:prstGeom prst="rect">
                  <a:avLst/>
                </a:prstGeom>
                <a:blipFill>
                  <a:blip r:embed="rId3"/>
                  <a:stretch>
                    <a:fillRect/>
                  </a:stretch>
                </a:blipFill>
              </p:spPr>
              <p:txBody>
                <a:bodyPr/>
                <a:lstStyle/>
                <a:p>
                  <a:r>
                    <a:rPr lang="en-US">
                      <a:noFill/>
                    </a:rPr>
                    <a:t> </a:t>
                  </a:r>
                </a:p>
              </p:txBody>
            </p:sp>
          </mc:Fallback>
        </mc:AlternateContent>
        <p:sp>
          <p:nvSpPr>
            <p:cNvPr id="13" name="TekstSylinder 12">
              <a:extLst>
                <a:ext uri="{FF2B5EF4-FFF2-40B4-BE49-F238E27FC236}">
                  <a16:creationId xmlns:a16="http://schemas.microsoft.com/office/drawing/2014/main" id="{DC9D5CD1-33D7-1862-7865-BA806044D163}"/>
                </a:ext>
              </a:extLst>
            </p:cNvPr>
            <p:cNvSpPr txBox="1"/>
            <p:nvPr/>
          </p:nvSpPr>
          <p:spPr>
            <a:xfrm>
              <a:off x="7015223" y="4352278"/>
              <a:ext cx="3955493" cy="467666"/>
            </a:xfrm>
            <a:prstGeom prst="rect">
              <a:avLst/>
            </a:prstGeom>
            <a:noFill/>
          </p:spPr>
          <p:txBody>
            <a:bodyPr wrap="square" rtlCol="0">
              <a:spAutoFit/>
            </a:bodyPr>
            <a:lstStyle/>
            <a:p>
              <a:pPr algn="ctr"/>
              <a:r>
                <a:rPr lang="nb-NO" b="1"/>
                <a:t>Kalles y</a:t>
              </a:r>
              <a:r>
                <a:rPr lang="nb-NO" b="1" baseline="-25000"/>
                <a:t>2</a:t>
              </a:r>
              <a:r>
                <a:rPr lang="nb-NO" b="1"/>
                <a:t>. Brukte Geogebra/CAS</a:t>
              </a:r>
            </a:p>
          </p:txBody>
        </p:sp>
      </p:grpSp>
      <p:pic>
        <p:nvPicPr>
          <p:cNvPr id="16" name="Bilde 15">
            <a:extLst>
              <a:ext uri="{FF2B5EF4-FFF2-40B4-BE49-F238E27FC236}">
                <a16:creationId xmlns:a16="http://schemas.microsoft.com/office/drawing/2014/main" id="{79A774BB-7E1E-FB5B-E0F0-C20CA562E835}"/>
              </a:ext>
            </a:extLst>
          </p:cNvPr>
          <p:cNvPicPr>
            <a:picLocks noChangeAspect="1"/>
          </p:cNvPicPr>
          <p:nvPr/>
        </p:nvPicPr>
        <p:blipFill>
          <a:blip r:embed="rId4"/>
          <a:stretch>
            <a:fillRect/>
          </a:stretch>
        </p:blipFill>
        <p:spPr>
          <a:xfrm>
            <a:off x="7776960" y="4351125"/>
            <a:ext cx="2010056" cy="1095528"/>
          </a:xfrm>
          <a:prstGeom prst="rect">
            <a:avLst/>
          </a:prstGeom>
        </p:spPr>
      </p:pic>
    </p:spTree>
    <p:extLst>
      <p:ext uri="{BB962C8B-B14F-4D97-AF65-F5344CB8AC3E}">
        <p14:creationId xmlns:p14="http://schemas.microsoft.com/office/powerpoint/2010/main" val="38304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20CBF8-04CD-3A44-6D50-3390B90DFEC8}"/>
              </a:ext>
            </a:extLst>
          </p:cNvPr>
          <p:cNvSpPr>
            <a:spLocks noGrp="1"/>
          </p:cNvSpPr>
          <p:nvPr>
            <p:ph type="title"/>
          </p:nvPr>
        </p:nvSpPr>
        <p:spPr/>
        <p:txBody>
          <a:bodyPr/>
          <a:lstStyle/>
          <a:p>
            <a:r>
              <a:rPr lang="nb-NO"/>
              <a:t>Da har vi kommet til at nodene har fått sine input</a:t>
            </a:r>
          </a:p>
        </p:txBody>
      </p:sp>
      <p:sp>
        <p:nvSpPr>
          <p:cNvPr id="3" name="Plassholder for innhold 2">
            <a:extLst>
              <a:ext uri="{FF2B5EF4-FFF2-40B4-BE49-F238E27FC236}">
                <a16:creationId xmlns:a16="http://schemas.microsoft.com/office/drawing/2014/main" id="{EB259E8E-2ECA-1CF4-50AE-09507F11F77E}"/>
              </a:ext>
            </a:extLst>
          </p:cNvPr>
          <p:cNvSpPr>
            <a:spLocks noGrp="1"/>
          </p:cNvSpPr>
          <p:nvPr>
            <p:ph idx="1"/>
          </p:nvPr>
        </p:nvSpPr>
        <p:spPr>
          <a:xfrm>
            <a:off x="624305" y="1482571"/>
            <a:ext cx="8892557" cy="3036163"/>
          </a:xfrm>
        </p:spPr>
        <p:txBody>
          <a:bodyPr>
            <a:normAutofit/>
          </a:bodyPr>
          <a:lstStyle/>
          <a:p>
            <a:r>
              <a:rPr lang="nb-NO"/>
              <a:t>Lag 2 øverste node får inn y</a:t>
            </a:r>
            <a:r>
              <a:rPr lang="nb-NO" baseline="-25000"/>
              <a:t>1</a:t>
            </a:r>
            <a:r>
              <a:rPr lang="nb-NO"/>
              <a:t> = 1</a:t>
            </a:r>
          </a:p>
          <a:p>
            <a:r>
              <a:rPr lang="nb-NO"/>
              <a:t>Lag 2 nedre node får inn y</a:t>
            </a:r>
            <a:r>
              <a:rPr lang="nb-NO" baseline="-25000"/>
              <a:t>2</a:t>
            </a:r>
            <a:r>
              <a:rPr lang="nb-NO"/>
              <a:t> = 0.38</a:t>
            </a:r>
          </a:p>
        </p:txBody>
      </p:sp>
      <p:sp>
        <p:nvSpPr>
          <p:cNvPr id="4" name="Plassholder for dato 3">
            <a:extLst>
              <a:ext uri="{FF2B5EF4-FFF2-40B4-BE49-F238E27FC236}">
                <a16:creationId xmlns:a16="http://schemas.microsoft.com/office/drawing/2014/main" id="{F5F78D67-F4E3-886F-EBFC-CFA38C5BEB5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4D16A85-0393-69EB-22D8-A3F560314632}"/>
              </a:ext>
            </a:extLst>
          </p:cNvPr>
          <p:cNvSpPr>
            <a:spLocks noGrp="1"/>
          </p:cNvSpPr>
          <p:nvPr>
            <p:ph type="sldNum" sz="quarter" idx="12"/>
          </p:nvPr>
        </p:nvSpPr>
        <p:spPr/>
        <p:txBody>
          <a:bodyPr/>
          <a:lstStyle/>
          <a:p>
            <a:fld id="{8ACEFDFC-287E-0A4D-81A7-6CC8C070690D}" type="slidenum">
              <a:rPr lang="nb-NO" smtClean="0"/>
              <a:t>28</a:t>
            </a:fld>
            <a:endParaRPr lang="nb-NO"/>
          </a:p>
        </p:txBody>
      </p:sp>
      <p:pic>
        <p:nvPicPr>
          <p:cNvPr id="21" name="Bilde 20">
            <a:extLst>
              <a:ext uri="{FF2B5EF4-FFF2-40B4-BE49-F238E27FC236}">
                <a16:creationId xmlns:a16="http://schemas.microsoft.com/office/drawing/2014/main" id="{36544C66-04F2-0DAE-168F-642A65CF897F}"/>
              </a:ext>
            </a:extLst>
          </p:cNvPr>
          <p:cNvPicPr>
            <a:picLocks noChangeAspect="1"/>
          </p:cNvPicPr>
          <p:nvPr/>
        </p:nvPicPr>
        <p:blipFill>
          <a:blip r:embed="rId2"/>
          <a:stretch>
            <a:fillRect/>
          </a:stretch>
        </p:blipFill>
        <p:spPr>
          <a:xfrm>
            <a:off x="2660533" y="3026455"/>
            <a:ext cx="6354311" cy="3599091"/>
          </a:xfrm>
          <a:prstGeom prst="rect">
            <a:avLst/>
          </a:prstGeom>
        </p:spPr>
      </p:pic>
      <p:grpSp>
        <p:nvGrpSpPr>
          <p:cNvPr id="24" name="Gruppe 23">
            <a:extLst>
              <a:ext uri="{FF2B5EF4-FFF2-40B4-BE49-F238E27FC236}">
                <a16:creationId xmlns:a16="http://schemas.microsoft.com/office/drawing/2014/main" id="{7892A7C4-2F4A-2880-9803-6BCDC084DD26}"/>
              </a:ext>
            </a:extLst>
          </p:cNvPr>
          <p:cNvGrpSpPr/>
          <p:nvPr/>
        </p:nvGrpSpPr>
        <p:grpSpPr>
          <a:xfrm>
            <a:off x="3162660" y="4563915"/>
            <a:ext cx="232560" cy="458640"/>
            <a:chOff x="3162660" y="4563915"/>
            <a:chExt cx="232560" cy="458640"/>
          </a:xfrm>
        </p:grpSpPr>
        <mc:AlternateContent xmlns:mc="http://schemas.openxmlformats.org/markup-compatibility/2006" xmlns:p14="http://schemas.microsoft.com/office/powerpoint/2010/main">
          <mc:Choice Requires="p14">
            <p:contentPart p14:bwMode="auto" r:id="rId3">
              <p14:nvContentPartPr>
                <p14:cNvPr id="22" name="Håndskrift 21">
                  <a:extLst>
                    <a:ext uri="{FF2B5EF4-FFF2-40B4-BE49-F238E27FC236}">
                      <a16:creationId xmlns:a16="http://schemas.microsoft.com/office/drawing/2014/main" id="{57869A3D-8FEA-2F7E-3745-0AFA1643FE18}"/>
                    </a:ext>
                  </a:extLst>
                </p14:cNvPr>
                <p14:cNvContentPartPr/>
                <p14:nvPr/>
              </p14:nvContentPartPr>
              <p14:xfrm>
                <a:off x="3214860" y="4744635"/>
                <a:ext cx="12960" cy="17640"/>
              </p14:xfrm>
            </p:contentPart>
          </mc:Choice>
          <mc:Fallback xmlns="">
            <p:pic>
              <p:nvPicPr>
                <p:cNvPr id="22" name="Håndskrift 21">
                  <a:extLst>
                    <a:ext uri="{FF2B5EF4-FFF2-40B4-BE49-F238E27FC236}">
                      <a16:creationId xmlns:a16="http://schemas.microsoft.com/office/drawing/2014/main" id="{57869A3D-8FEA-2F7E-3745-0AFA1643FE18}"/>
                    </a:ext>
                  </a:extLst>
                </p:cNvPr>
                <p:cNvPicPr/>
                <p:nvPr/>
              </p:nvPicPr>
              <p:blipFill>
                <a:blip r:embed="rId4"/>
                <a:stretch>
                  <a:fillRect/>
                </a:stretch>
              </p:blipFill>
              <p:spPr>
                <a:xfrm>
                  <a:off x="3197346" y="4726635"/>
                  <a:ext cx="47637"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Håndskrift 22">
                  <a:extLst>
                    <a:ext uri="{FF2B5EF4-FFF2-40B4-BE49-F238E27FC236}">
                      <a16:creationId xmlns:a16="http://schemas.microsoft.com/office/drawing/2014/main" id="{816E16F7-C3D9-56D3-4469-8CAED13E48B5}"/>
                    </a:ext>
                  </a:extLst>
                </p14:cNvPr>
                <p14:cNvContentPartPr/>
                <p14:nvPr/>
              </p14:nvContentPartPr>
              <p14:xfrm>
                <a:off x="3162660" y="4563915"/>
                <a:ext cx="232560" cy="458640"/>
              </p14:xfrm>
            </p:contentPart>
          </mc:Choice>
          <mc:Fallback xmlns="">
            <p:pic>
              <p:nvPicPr>
                <p:cNvPr id="23" name="Håndskrift 22">
                  <a:extLst>
                    <a:ext uri="{FF2B5EF4-FFF2-40B4-BE49-F238E27FC236}">
                      <a16:creationId xmlns:a16="http://schemas.microsoft.com/office/drawing/2014/main" id="{816E16F7-C3D9-56D3-4469-8CAED13E48B5}"/>
                    </a:ext>
                  </a:extLst>
                </p:cNvPr>
                <p:cNvPicPr/>
                <p:nvPr/>
              </p:nvPicPr>
              <p:blipFill>
                <a:blip r:embed="rId6"/>
                <a:stretch>
                  <a:fillRect/>
                </a:stretch>
              </p:blipFill>
              <p:spPr>
                <a:xfrm>
                  <a:off x="3144632" y="4545915"/>
                  <a:ext cx="268255" cy="49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5" name="Håndskrift 24">
                <a:extLst>
                  <a:ext uri="{FF2B5EF4-FFF2-40B4-BE49-F238E27FC236}">
                    <a16:creationId xmlns:a16="http://schemas.microsoft.com/office/drawing/2014/main" id="{0E5B0219-01A3-384C-53A6-8626FC505282}"/>
                  </a:ext>
                </a:extLst>
              </p14:cNvPr>
              <p14:cNvContentPartPr/>
              <p14:nvPr/>
            </p14:nvContentPartPr>
            <p14:xfrm>
              <a:off x="5730900" y="3436395"/>
              <a:ext cx="256320" cy="271800"/>
            </p14:xfrm>
          </p:contentPart>
        </mc:Choice>
        <mc:Fallback xmlns="">
          <p:pic>
            <p:nvPicPr>
              <p:cNvPr id="25" name="Håndskrift 24">
                <a:extLst>
                  <a:ext uri="{FF2B5EF4-FFF2-40B4-BE49-F238E27FC236}">
                    <a16:creationId xmlns:a16="http://schemas.microsoft.com/office/drawing/2014/main" id="{0E5B0219-01A3-384C-53A6-8626FC505282}"/>
                  </a:ext>
                </a:extLst>
              </p:cNvPr>
              <p:cNvPicPr/>
              <p:nvPr/>
            </p:nvPicPr>
            <p:blipFill>
              <a:blip r:embed="rId8"/>
              <a:stretch>
                <a:fillRect/>
              </a:stretch>
            </p:blipFill>
            <p:spPr>
              <a:xfrm>
                <a:off x="5712900" y="3418371"/>
                <a:ext cx="291960" cy="307487"/>
              </a:xfrm>
              <a:prstGeom prst="rect">
                <a:avLst/>
              </a:prstGeom>
            </p:spPr>
          </p:pic>
        </mc:Fallback>
      </mc:AlternateContent>
      <p:grpSp>
        <p:nvGrpSpPr>
          <p:cNvPr id="31" name="Gruppe 30">
            <a:extLst>
              <a:ext uri="{FF2B5EF4-FFF2-40B4-BE49-F238E27FC236}">
                <a16:creationId xmlns:a16="http://schemas.microsoft.com/office/drawing/2014/main" id="{5B790580-4CF4-4052-2A46-693303C07987}"/>
              </a:ext>
            </a:extLst>
          </p:cNvPr>
          <p:cNvGrpSpPr/>
          <p:nvPr/>
        </p:nvGrpSpPr>
        <p:grpSpPr>
          <a:xfrm>
            <a:off x="5606340" y="5855595"/>
            <a:ext cx="674640" cy="321840"/>
            <a:chOff x="5606340" y="5855595"/>
            <a:chExt cx="674640" cy="321840"/>
          </a:xfrm>
        </p:grpSpPr>
        <mc:AlternateContent xmlns:mc="http://schemas.openxmlformats.org/markup-compatibility/2006" xmlns:p14="http://schemas.microsoft.com/office/powerpoint/2010/main">
          <mc:Choice Requires="p14">
            <p:contentPart p14:bwMode="auto" r:id="rId9">
              <p14:nvContentPartPr>
                <p14:cNvPr id="26" name="Håndskrift 25">
                  <a:extLst>
                    <a:ext uri="{FF2B5EF4-FFF2-40B4-BE49-F238E27FC236}">
                      <a16:creationId xmlns:a16="http://schemas.microsoft.com/office/drawing/2014/main" id="{72FCE09C-82FD-E673-8808-CDCBCB53EE88}"/>
                    </a:ext>
                  </a:extLst>
                </p14:cNvPr>
                <p14:cNvContentPartPr/>
                <p14:nvPr/>
              </p14:nvContentPartPr>
              <p14:xfrm>
                <a:off x="5606340" y="5944155"/>
                <a:ext cx="224280" cy="225360"/>
              </p14:xfrm>
            </p:contentPart>
          </mc:Choice>
          <mc:Fallback xmlns="">
            <p:pic>
              <p:nvPicPr>
                <p:cNvPr id="26" name="Håndskrift 25">
                  <a:extLst>
                    <a:ext uri="{FF2B5EF4-FFF2-40B4-BE49-F238E27FC236}">
                      <a16:creationId xmlns:a16="http://schemas.microsoft.com/office/drawing/2014/main" id="{72FCE09C-82FD-E673-8808-CDCBCB53EE88}"/>
                    </a:ext>
                  </a:extLst>
                </p:cNvPr>
                <p:cNvPicPr/>
                <p:nvPr/>
              </p:nvPicPr>
              <p:blipFill>
                <a:blip r:embed="rId10"/>
                <a:stretch>
                  <a:fillRect/>
                </a:stretch>
              </p:blipFill>
              <p:spPr>
                <a:xfrm>
                  <a:off x="5588340" y="5926155"/>
                  <a:ext cx="2599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Håndskrift 26">
                  <a:extLst>
                    <a:ext uri="{FF2B5EF4-FFF2-40B4-BE49-F238E27FC236}">
                      <a16:creationId xmlns:a16="http://schemas.microsoft.com/office/drawing/2014/main" id="{0CC7DEF2-7D7F-1317-84FD-42417E536543}"/>
                    </a:ext>
                  </a:extLst>
                </p14:cNvPr>
                <p14:cNvContentPartPr/>
                <p14:nvPr/>
              </p14:nvContentPartPr>
              <p14:xfrm>
                <a:off x="5883900" y="6162315"/>
                <a:ext cx="6480" cy="15120"/>
              </p14:xfrm>
            </p:contentPart>
          </mc:Choice>
          <mc:Fallback xmlns="">
            <p:pic>
              <p:nvPicPr>
                <p:cNvPr id="27" name="Håndskrift 26">
                  <a:extLst>
                    <a:ext uri="{FF2B5EF4-FFF2-40B4-BE49-F238E27FC236}">
                      <a16:creationId xmlns:a16="http://schemas.microsoft.com/office/drawing/2014/main" id="{0CC7DEF2-7D7F-1317-84FD-42417E536543}"/>
                    </a:ext>
                  </a:extLst>
                </p:cNvPr>
                <p:cNvPicPr/>
                <p:nvPr/>
              </p:nvPicPr>
              <p:blipFill>
                <a:blip r:embed="rId12"/>
                <a:stretch>
                  <a:fillRect/>
                </a:stretch>
              </p:blipFill>
              <p:spPr>
                <a:xfrm>
                  <a:off x="5865900" y="6144315"/>
                  <a:ext cx="42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Håndskrift 28">
                  <a:extLst>
                    <a:ext uri="{FF2B5EF4-FFF2-40B4-BE49-F238E27FC236}">
                      <a16:creationId xmlns:a16="http://schemas.microsoft.com/office/drawing/2014/main" id="{AC91C9CA-7C27-516F-B62A-9EA04C4713D9}"/>
                    </a:ext>
                  </a:extLst>
                </p14:cNvPr>
                <p14:cNvContentPartPr/>
                <p14:nvPr/>
              </p14:nvContentPartPr>
              <p14:xfrm>
                <a:off x="5974980" y="5872155"/>
                <a:ext cx="125640" cy="294840"/>
              </p14:xfrm>
            </p:contentPart>
          </mc:Choice>
          <mc:Fallback xmlns="">
            <p:pic>
              <p:nvPicPr>
                <p:cNvPr id="29" name="Håndskrift 28">
                  <a:extLst>
                    <a:ext uri="{FF2B5EF4-FFF2-40B4-BE49-F238E27FC236}">
                      <a16:creationId xmlns:a16="http://schemas.microsoft.com/office/drawing/2014/main" id="{AC91C9CA-7C27-516F-B62A-9EA04C4713D9}"/>
                    </a:ext>
                  </a:extLst>
                </p:cNvPr>
                <p:cNvPicPr/>
                <p:nvPr/>
              </p:nvPicPr>
              <p:blipFill>
                <a:blip r:embed="rId14"/>
                <a:stretch>
                  <a:fillRect/>
                </a:stretch>
              </p:blipFill>
              <p:spPr>
                <a:xfrm>
                  <a:off x="5956928" y="5854177"/>
                  <a:ext cx="161382" cy="33043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Håndskrift 29">
                  <a:extLst>
                    <a:ext uri="{FF2B5EF4-FFF2-40B4-BE49-F238E27FC236}">
                      <a16:creationId xmlns:a16="http://schemas.microsoft.com/office/drawing/2014/main" id="{E47DC652-1D9D-0A8E-4944-B12AA27D175A}"/>
                    </a:ext>
                  </a:extLst>
                </p14:cNvPr>
                <p14:cNvContentPartPr/>
                <p14:nvPr/>
              </p14:nvContentPartPr>
              <p14:xfrm>
                <a:off x="6115380" y="5855595"/>
                <a:ext cx="165600" cy="246960"/>
              </p14:xfrm>
            </p:contentPart>
          </mc:Choice>
          <mc:Fallback xmlns="">
            <p:pic>
              <p:nvPicPr>
                <p:cNvPr id="30" name="Håndskrift 29">
                  <a:extLst>
                    <a:ext uri="{FF2B5EF4-FFF2-40B4-BE49-F238E27FC236}">
                      <a16:creationId xmlns:a16="http://schemas.microsoft.com/office/drawing/2014/main" id="{E47DC652-1D9D-0A8E-4944-B12AA27D175A}"/>
                    </a:ext>
                  </a:extLst>
                </p:cNvPr>
                <p:cNvPicPr/>
                <p:nvPr/>
              </p:nvPicPr>
              <p:blipFill>
                <a:blip r:embed="rId16"/>
                <a:stretch>
                  <a:fillRect/>
                </a:stretch>
              </p:blipFill>
              <p:spPr>
                <a:xfrm>
                  <a:off x="6097380" y="5837595"/>
                  <a:ext cx="201240" cy="282600"/>
                </a:xfrm>
                <a:prstGeom prst="rect">
                  <a:avLst/>
                </a:prstGeom>
              </p:spPr>
            </p:pic>
          </mc:Fallback>
        </mc:AlternateContent>
      </p:grpSp>
      <p:sp>
        <p:nvSpPr>
          <p:cNvPr id="6" name="TekstSylinder 5">
            <a:extLst>
              <a:ext uri="{FF2B5EF4-FFF2-40B4-BE49-F238E27FC236}">
                <a16:creationId xmlns:a16="http://schemas.microsoft.com/office/drawing/2014/main" id="{24F57488-2357-C8F2-7ABA-DB29180A27C1}"/>
              </a:ext>
            </a:extLst>
          </p:cNvPr>
          <p:cNvSpPr txBox="1"/>
          <p:nvPr/>
        </p:nvSpPr>
        <p:spPr>
          <a:xfrm>
            <a:off x="9770075" y="2125362"/>
            <a:ext cx="1944129" cy="3693319"/>
          </a:xfrm>
          <a:prstGeom prst="rect">
            <a:avLst/>
          </a:prstGeom>
          <a:noFill/>
        </p:spPr>
        <p:txBody>
          <a:bodyPr wrap="square" rtlCol="0">
            <a:spAutoFit/>
          </a:bodyPr>
          <a:lstStyle/>
          <a:p>
            <a:pPr algn="l"/>
            <a:r>
              <a:rPr lang="nb-NO" dirty="0"/>
              <a:t>Sjekk ut</a:t>
            </a:r>
          </a:p>
          <a:p>
            <a:pPr algn="l"/>
            <a:r>
              <a:rPr lang="nb-NO" dirty="0">
                <a:hlinkClick r:id="rId17"/>
              </a:rPr>
              <a:t>https://github.com/haraldzeiglerjobb/RealfagOslo2025</a:t>
            </a:r>
            <a:endParaRPr lang="nb-NO" dirty="0"/>
          </a:p>
          <a:p>
            <a:pPr algn="l"/>
            <a:endParaRPr lang="nb-NO" dirty="0"/>
          </a:p>
          <a:p>
            <a:pPr algn="l"/>
            <a:r>
              <a:rPr lang="nb-NO" dirty="0"/>
              <a:t>Der er det koder og ledetekster for nevrale nettverk!</a:t>
            </a:r>
          </a:p>
          <a:p>
            <a:pPr algn="l"/>
            <a:endParaRPr lang="nb-NO" dirty="0"/>
          </a:p>
          <a:p>
            <a:pPr algn="l"/>
            <a:endParaRPr lang="nb-NO" dirty="0"/>
          </a:p>
        </p:txBody>
      </p:sp>
    </p:spTree>
    <p:extLst>
      <p:ext uri="{BB962C8B-B14F-4D97-AF65-F5344CB8AC3E}">
        <p14:creationId xmlns:p14="http://schemas.microsoft.com/office/powerpoint/2010/main" val="2627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BB140AE-D9EE-D367-63E9-3C8FB45A5A21}"/>
              </a:ext>
            </a:extLst>
          </p:cNvPr>
          <p:cNvSpPr>
            <a:spLocks noGrp="1"/>
          </p:cNvSpPr>
          <p:nvPr>
            <p:ph type="title"/>
          </p:nvPr>
        </p:nvSpPr>
        <p:spPr/>
        <p:txBody>
          <a:bodyPr/>
          <a:lstStyle/>
          <a:p>
            <a:r>
              <a:rPr lang="nb-NO"/>
              <a:t>Og så videre</a:t>
            </a:r>
          </a:p>
        </p:txBody>
      </p:sp>
      <p:sp>
        <p:nvSpPr>
          <p:cNvPr id="3" name="Plassholder for innhold 2">
            <a:extLst>
              <a:ext uri="{FF2B5EF4-FFF2-40B4-BE49-F238E27FC236}">
                <a16:creationId xmlns:a16="http://schemas.microsoft.com/office/drawing/2014/main" id="{58935603-693F-EA3E-FA5E-82D712A6657E}"/>
              </a:ext>
            </a:extLst>
          </p:cNvPr>
          <p:cNvSpPr>
            <a:spLocks noGrp="1"/>
          </p:cNvSpPr>
          <p:nvPr>
            <p:ph idx="1"/>
          </p:nvPr>
        </p:nvSpPr>
        <p:spPr/>
        <p:txBody>
          <a:bodyPr>
            <a:normAutofit fontScale="92500" lnSpcReduction="10000"/>
          </a:bodyPr>
          <a:lstStyle/>
          <a:p>
            <a:r>
              <a:rPr lang="nb-NO"/>
              <a:t>Henger dere med?</a:t>
            </a:r>
          </a:p>
          <a:p>
            <a:r>
              <a:rPr lang="nb-NO"/>
              <a:t>Tid for å vurdere kvalitet. Tomler opp/ned</a:t>
            </a:r>
          </a:p>
          <a:p>
            <a:r>
              <a:rPr lang="nb-NO"/>
              <a:t>Det er mer å si om temaet, men vi ville gjerne vise dere at et nevralt nettverk PLUSSER og GANGER og gjør litt annen matematikk også</a:t>
            </a:r>
          </a:p>
        </p:txBody>
      </p:sp>
      <p:sp>
        <p:nvSpPr>
          <p:cNvPr id="4" name="Plassholder for dato 3">
            <a:extLst>
              <a:ext uri="{FF2B5EF4-FFF2-40B4-BE49-F238E27FC236}">
                <a16:creationId xmlns:a16="http://schemas.microsoft.com/office/drawing/2014/main" id="{E9A34F8B-663E-4C94-EB4B-34D384CA4F7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CEE627F-1AE7-64DA-70B8-FABCBF6B8623}"/>
              </a:ext>
            </a:extLst>
          </p:cNvPr>
          <p:cNvSpPr>
            <a:spLocks noGrp="1"/>
          </p:cNvSpPr>
          <p:nvPr>
            <p:ph type="sldNum" sz="quarter" idx="12"/>
          </p:nvPr>
        </p:nvSpPr>
        <p:spPr/>
        <p:txBody>
          <a:bodyPr/>
          <a:lstStyle/>
          <a:p>
            <a:fld id="{8ACEFDFC-287E-0A4D-81A7-6CC8C070690D}" type="slidenum">
              <a:rPr lang="nb-NO" smtClean="0"/>
              <a:t>29</a:t>
            </a:fld>
            <a:endParaRPr lang="nb-NO"/>
          </a:p>
        </p:txBody>
      </p:sp>
    </p:spTree>
    <p:extLst>
      <p:ext uri="{BB962C8B-B14F-4D97-AF65-F5344CB8AC3E}">
        <p14:creationId xmlns:p14="http://schemas.microsoft.com/office/powerpoint/2010/main" val="226167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9574715-123B-B991-B972-C9C70CA61844}"/>
              </a:ext>
            </a:extLst>
          </p:cNvPr>
          <p:cNvSpPr>
            <a:spLocks noGrp="1"/>
          </p:cNvSpPr>
          <p:nvPr>
            <p:ph type="title"/>
          </p:nvPr>
        </p:nvSpPr>
        <p:spPr/>
        <p:txBody>
          <a:bodyPr/>
          <a:lstStyle/>
          <a:p>
            <a:r>
              <a:rPr lang="nb-NO" err="1"/>
              <a:t>Teoriøkt</a:t>
            </a:r>
            <a:r>
              <a:rPr lang="nb-NO"/>
              <a:t> 3</a:t>
            </a:r>
          </a:p>
        </p:txBody>
      </p:sp>
      <p:sp>
        <p:nvSpPr>
          <p:cNvPr id="3" name="Plassholder for innhold 2">
            <a:extLst>
              <a:ext uri="{FF2B5EF4-FFF2-40B4-BE49-F238E27FC236}">
                <a16:creationId xmlns:a16="http://schemas.microsoft.com/office/drawing/2014/main" id="{AB68E2B4-01EC-898A-E6F9-A13F103C7F27}"/>
              </a:ext>
            </a:extLst>
          </p:cNvPr>
          <p:cNvSpPr>
            <a:spLocks noGrp="1"/>
          </p:cNvSpPr>
          <p:nvPr>
            <p:ph idx="1"/>
          </p:nvPr>
        </p:nvSpPr>
        <p:spPr/>
        <p:txBody>
          <a:bodyPr/>
          <a:lstStyle/>
          <a:p>
            <a:r>
              <a:rPr lang="nb-NO"/>
              <a:t>Hva er intelligens?</a:t>
            </a:r>
          </a:p>
          <a:p>
            <a:r>
              <a:rPr lang="nb-NO"/>
              <a:t>Hvilke problemer finnes?</a:t>
            </a:r>
          </a:p>
        </p:txBody>
      </p:sp>
      <p:sp>
        <p:nvSpPr>
          <p:cNvPr id="4" name="Plassholder for dato 3">
            <a:extLst>
              <a:ext uri="{FF2B5EF4-FFF2-40B4-BE49-F238E27FC236}">
                <a16:creationId xmlns:a16="http://schemas.microsoft.com/office/drawing/2014/main" id="{8E019092-9EBD-02E7-0D8A-4A81C5964EB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13969B6-D342-5E0C-F73A-7968C32ABD5F}"/>
              </a:ext>
            </a:extLst>
          </p:cNvPr>
          <p:cNvSpPr>
            <a:spLocks noGrp="1"/>
          </p:cNvSpPr>
          <p:nvPr>
            <p:ph type="sldNum" sz="quarter" idx="12"/>
          </p:nvPr>
        </p:nvSpPr>
        <p:spPr/>
        <p:txBody>
          <a:bodyPr/>
          <a:lstStyle/>
          <a:p>
            <a:fld id="{8ACEFDFC-287E-0A4D-81A7-6CC8C070690D}" type="slidenum">
              <a:rPr lang="nb-NO" smtClean="0"/>
              <a:t>3</a:t>
            </a:fld>
            <a:endParaRPr lang="nb-NO"/>
          </a:p>
        </p:txBody>
      </p:sp>
    </p:spTree>
    <p:extLst>
      <p:ext uri="{BB962C8B-B14F-4D97-AF65-F5344CB8AC3E}">
        <p14:creationId xmlns:p14="http://schemas.microsoft.com/office/powerpoint/2010/main" val="2323794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46927CF-AF5E-1C9B-38DC-D4A02E3AD852}"/>
              </a:ext>
            </a:extLst>
          </p:cNvPr>
          <p:cNvSpPr>
            <a:spLocks noGrp="1"/>
          </p:cNvSpPr>
          <p:nvPr>
            <p:ph type="title"/>
          </p:nvPr>
        </p:nvSpPr>
        <p:spPr/>
        <p:txBody>
          <a:bodyPr/>
          <a:lstStyle/>
          <a:p>
            <a:r>
              <a:rPr lang="nb-NO"/>
              <a:t>Lenker og tips</a:t>
            </a:r>
          </a:p>
        </p:txBody>
      </p:sp>
      <p:sp>
        <p:nvSpPr>
          <p:cNvPr id="3" name="Plassholder for innhold 2">
            <a:extLst>
              <a:ext uri="{FF2B5EF4-FFF2-40B4-BE49-F238E27FC236}">
                <a16:creationId xmlns:a16="http://schemas.microsoft.com/office/drawing/2014/main" id="{163CB254-2F11-55E8-9B59-3636360FF525}"/>
              </a:ext>
            </a:extLst>
          </p:cNvPr>
          <p:cNvSpPr>
            <a:spLocks noGrp="1"/>
          </p:cNvSpPr>
          <p:nvPr>
            <p:ph idx="1"/>
          </p:nvPr>
        </p:nvSpPr>
        <p:spPr/>
        <p:txBody>
          <a:bodyPr>
            <a:normAutofit fontScale="70000" lnSpcReduction="20000"/>
          </a:bodyPr>
          <a:lstStyle/>
          <a:p>
            <a:r>
              <a:rPr lang="nb-NO"/>
              <a:t>Synapser: </a:t>
            </a:r>
            <a:r>
              <a:rPr lang="nb-NO">
                <a:hlinkClick r:id="rId2"/>
              </a:rPr>
              <a:t>https://youtu.be/OvVl8rOEncE?si=ZJxi8rIhIT05ZRPB</a:t>
            </a:r>
            <a:endParaRPr lang="nb-NO"/>
          </a:p>
          <a:p>
            <a:r>
              <a:rPr lang="nb-NO" err="1"/>
              <a:t>Statquest</a:t>
            </a:r>
            <a:r>
              <a:rPr lang="nb-NO"/>
              <a:t>: </a:t>
            </a:r>
            <a:r>
              <a:rPr lang="nb-NO">
                <a:hlinkClick r:id="rId3"/>
              </a:rPr>
              <a:t>https://youtu.be/zxagGtF9MeU?si=k1Ogwe8Lq8XfsA5V</a:t>
            </a:r>
            <a:endParaRPr lang="nb-NO"/>
          </a:p>
          <a:p>
            <a:r>
              <a:rPr lang="nb-NO"/>
              <a:t>3blue1brown: </a:t>
            </a:r>
            <a:r>
              <a:rPr lang="nb-NO">
                <a:hlinkClick r:id="rId4"/>
              </a:rPr>
              <a:t>https://youtu.be/aircAruvnKk?si=HLIVbi9yfCGy-3FF</a:t>
            </a:r>
            <a:endParaRPr lang="nb-NO"/>
          </a:p>
          <a:p>
            <a:r>
              <a:rPr lang="nb-NO"/>
              <a:t>Roger Antonsen: </a:t>
            </a:r>
            <a:r>
              <a:rPr lang="nb-NO">
                <a:hlinkClick r:id="rId5"/>
              </a:rPr>
              <a:t>https://rantonse.no/</a:t>
            </a:r>
            <a:endParaRPr lang="nb-NO"/>
          </a:p>
          <a:p>
            <a:endParaRPr lang="nb-NO"/>
          </a:p>
        </p:txBody>
      </p:sp>
      <p:sp>
        <p:nvSpPr>
          <p:cNvPr id="4" name="Plassholder for dato 3">
            <a:extLst>
              <a:ext uri="{FF2B5EF4-FFF2-40B4-BE49-F238E27FC236}">
                <a16:creationId xmlns:a16="http://schemas.microsoft.com/office/drawing/2014/main" id="{43462208-FB3D-26E9-83C9-49967E3E05B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5ABC0D4C-7625-C5F6-8407-8CC8C7531858}"/>
              </a:ext>
            </a:extLst>
          </p:cNvPr>
          <p:cNvSpPr>
            <a:spLocks noGrp="1"/>
          </p:cNvSpPr>
          <p:nvPr>
            <p:ph type="sldNum" sz="quarter" idx="12"/>
          </p:nvPr>
        </p:nvSpPr>
        <p:spPr/>
        <p:txBody>
          <a:bodyPr/>
          <a:lstStyle/>
          <a:p>
            <a:fld id="{8ACEFDFC-287E-0A4D-81A7-6CC8C070690D}" type="slidenum">
              <a:rPr lang="nb-NO" smtClean="0"/>
              <a:t>30</a:t>
            </a:fld>
            <a:endParaRPr lang="nb-NO"/>
          </a:p>
        </p:txBody>
      </p:sp>
    </p:spTree>
    <p:extLst>
      <p:ext uri="{BB962C8B-B14F-4D97-AF65-F5344CB8AC3E}">
        <p14:creationId xmlns:p14="http://schemas.microsoft.com/office/powerpoint/2010/main" val="881028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2EE57E-FF63-F506-73F1-B507E50C6ED7}"/>
              </a:ext>
            </a:extLst>
          </p:cNvPr>
          <p:cNvSpPr>
            <a:spLocks noGrp="1"/>
          </p:cNvSpPr>
          <p:nvPr>
            <p:ph type="title"/>
          </p:nvPr>
        </p:nvSpPr>
        <p:spPr/>
        <p:txBody>
          <a:bodyPr/>
          <a:lstStyle/>
          <a:p>
            <a:r>
              <a:rPr lang="nb-NO" err="1"/>
              <a:t>Teoriøkt</a:t>
            </a:r>
            <a:r>
              <a:rPr lang="nb-NO"/>
              <a:t> 3 Erik</a:t>
            </a:r>
          </a:p>
        </p:txBody>
      </p:sp>
      <p:sp>
        <p:nvSpPr>
          <p:cNvPr id="3" name="Plassholder for innhold 2">
            <a:extLst>
              <a:ext uri="{FF2B5EF4-FFF2-40B4-BE49-F238E27FC236}">
                <a16:creationId xmlns:a16="http://schemas.microsoft.com/office/drawing/2014/main" id="{2A34D60D-2DC5-87BD-FD3C-CEC604EFC4CB}"/>
              </a:ext>
            </a:extLst>
          </p:cNvPr>
          <p:cNvSpPr>
            <a:spLocks noGrp="1"/>
          </p:cNvSpPr>
          <p:nvPr>
            <p:ph idx="1"/>
          </p:nvPr>
        </p:nvSpPr>
        <p:spPr>
          <a:xfrm>
            <a:off x="687387" y="1690256"/>
            <a:ext cx="7597631" cy="4060824"/>
          </a:xfrm>
        </p:spPr>
        <p:txBody>
          <a:bodyPr/>
          <a:lstStyle/>
          <a:p>
            <a:r>
              <a:rPr lang="nb-NO"/>
              <a:t>Verdens beste vaffel ved hjelp av maskinlæring</a:t>
            </a:r>
          </a:p>
          <a:p>
            <a:r>
              <a:rPr lang="nb-NO"/>
              <a:t>Hvordan trenes et nevralt nettverk?</a:t>
            </a:r>
          </a:p>
        </p:txBody>
      </p:sp>
      <p:sp>
        <p:nvSpPr>
          <p:cNvPr id="4" name="Plassholder for dato 3">
            <a:extLst>
              <a:ext uri="{FF2B5EF4-FFF2-40B4-BE49-F238E27FC236}">
                <a16:creationId xmlns:a16="http://schemas.microsoft.com/office/drawing/2014/main" id="{2D4AD9F8-C007-66A1-6432-8A5050753361}"/>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01505BA-6FED-3B18-F1A1-584DAEA3FA1D}"/>
              </a:ext>
            </a:extLst>
          </p:cNvPr>
          <p:cNvSpPr>
            <a:spLocks noGrp="1"/>
          </p:cNvSpPr>
          <p:nvPr>
            <p:ph type="sldNum" sz="quarter" idx="12"/>
          </p:nvPr>
        </p:nvSpPr>
        <p:spPr/>
        <p:txBody>
          <a:bodyPr/>
          <a:lstStyle/>
          <a:p>
            <a:fld id="{8ACEFDFC-287E-0A4D-81A7-6CC8C070690D}" type="slidenum">
              <a:rPr lang="nb-NO" smtClean="0"/>
              <a:t>31</a:t>
            </a:fld>
            <a:endParaRPr lang="nb-NO"/>
          </a:p>
        </p:txBody>
      </p:sp>
      <p:pic>
        <p:nvPicPr>
          <p:cNvPr id="9" name="Bilde 8" descr="Et bilde som inneholder mat, Snack, fat, Søtt og godt&#10;&#10;Automatisk generert beskrivelse">
            <a:extLst>
              <a:ext uri="{FF2B5EF4-FFF2-40B4-BE49-F238E27FC236}">
                <a16:creationId xmlns:a16="http://schemas.microsoft.com/office/drawing/2014/main" id="{B4914232-2DA7-7641-8C88-0C11B23F6FA4}"/>
              </a:ext>
            </a:extLst>
          </p:cNvPr>
          <p:cNvPicPr>
            <a:picLocks noChangeAspect="1"/>
          </p:cNvPicPr>
          <p:nvPr/>
        </p:nvPicPr>
        <p:blipFill>
          <a:blip r:embed="rId2"/>
          <a:stretch>
            <a:fillRect/>
          </a:stretch>
        </p:blipFill>
        <p:spPr>
          <a:xfrm>
            <a:off x="8704106" y="1714499"/>
            <a:ext cx="2792567" cy="4189873"/>
          </a:xfrm>
          <a:prstGeom prst="rect">
            <a:avLst/>
          </a:prstGeom>
        </p:spPr>
      </p:pic>
    </p:spTree>
    <p:extLst>
      <p:ext uri="{BB962C8B-B14F-4D97-AF65-F5344CB8AC3E}">
        <p14:creationId xmlns:p14="http://schemas.microsoft.com/office/powerpoint/2010/main" val="947096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4542-772A-2E4D-3393-20E7DC522305}"/>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444E4A54-0C0C-7214-9795-1DB290559FFA}"/>
              </a:ext>
            </a:extLst>
          </p:cNvPr>
          <p:cNvSpPr>
            <a:spLocks noGrp="1"/>
          </p:cNvSpPr>
          <p:nvPr>
            <p:ph type="title"/>
          </p:nvPr>
        </p:nvSpPr>
        <p:spPr/>
        <p:txBody>
          <a:bodyPr/>
          <a:lstStyle/>
          <a:p>
            <a:r>
              <a:rPr lang="nb-NO"/>
              <a:t># 1 Hvordan lager man den beste vaffelen?</a:t>
            </a:r>
          </a:p>
        </p:txBody>
      </p:sp>
      <p:sp>
        <p:nvSpPr>
          <p:cNvPr id="3" name="Plassholder for innhold 2">
            <a:extLst>
              <a:ext uri="{FF2B5EF4-FFF2-40B4-BE49-F238E27FC236}">
                <a16:creationId xmlns:a16="http://schemas.microsoft.com/office/drawing/2014/main" id="{031A9EC7-9295-D7BC-6D7A-9AFA09C7322C}"/>
              </a:ext>
            </a:extLst>
          </p:cNvPr>
          <p:cNvSpPr>
            <a:spLocks noGrp="1"/>
          </p:cNvSpPr>
          <p:nvPr>
            <p:ph idx="1"/>
          </p:nvPr>
        </p:nvSpPr>
        <p:spPr/>
        <p:txBody>
          <a:bodyPr/>
          <a:lstStyle/>
          <a:p>
            <a:r>
              <a:rPr lang="nb-NO"/>
              <a:t>Vi starter med å definere et ønsket resultat</a:t>
            </a:r>
          </a:p>
          <a:p>
            <a:pPr lvl="1"/>
            <a:r>
              <a:rPr lang="nb-NO"/>
              <a:t>Vi ønsker en vaffel som flest mulig </a:t>
            </a:r>
            <a:r>
              <a:rPr lang="nb-NO" sz="2400" b="1"/>
              <a:t>liker</a:t>
            </a:r>
          </a:p>
          <a:p>
            <a:r>
              <a:rPr lang="nb-NO"/>
              <a:t>Finner variablene våre</a:t>
            </a:r>
          </a:p>
          <a:p>
            <a:pPr lvl="1"/>
            <a:r>
              <a:rPr lang="nb-NO" err="1"/>
              <a:t>F.eks</a:t>
            </a:r>
            <a:r>
              <a:rPr lang="nb-NO"/>
              <a:t> vi bruker samme oppskrift, men varierer </a:t>
            </a:r>
            <a:r>
              <a:rPr lang="nb-NO" sz="2400" b="1"/>
              <a:t>steketid</a:t>
            </a:r>
            <a:endParaRPr lang="nb-NO" b="1"/>
          </a:p>
        </p:txBody>
      </p:sp>
      <p:sp>
        <p:nvSpPr>
          <p:cNvPr id="4" name="Plassholder for dato 3">
            <a:extLst>
              <a:ext uri="{FF2B5EF4-FFF2-40B4-BE49-F238E27FC236}">
                <a16:creationId xmlns:a16="http://schemas.microsoft.com/office/drawing/2014/main" id="{CCC106F8-8D14-4F06-3807-9D56DBE307CF}"/>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F242AFB-7AFA-D22E-2C1F-FD357E87343A}"/>
              </a:ext>
            </a:extLst>
          </p:cNvPr>
          <p:cNvSpPr>
            <a:spLocks noGrp="1"/>
          </p:cNvSpPr>
          <p:nvPr>
            <p:ph type="sldNum" sz="quarter" idx="12"/>
          </p:nvPr>
        </p:nvSpPr>
        <p:spPr/>
        <p:txBody>
          <a:bodyPr/>
          <a:lstStyle/>
          <a:p>
            <a:fld id="{8ACEFDFC-287E-0A4D-81A7-6CC8C070690D}" type="slidenum">
              <a:rPr lang="nb-NO" smtClean="0"/>
              <a:t>32</a:t>
            </a:fld>
            <a:endParaRPr lang="nb-NO"/>
          </a:p>
        </p:txBody>
      </p:sp>
    </p:spTree>
    <p:extLst>
      <p:ext uri="{BB962C8B-B14F-4D97-AF65-F5344CB8AC3E}">
        <p14:creationId xmlns:p14="http://schemas.microsoft.com/office/powerpoint/2010/main" val="199892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6E260DA-42D3-3219-042D-4F0B76AD4491}"/>
              </a:ext>
            </a:extLst>
          </p:cNvPr>
          <p:cNvSpPr>
            <a:spLocks noGrp="1"/>
          </p:cNvSpPr>
          <p:nvPr>
            <p:ph type="title"/>
          </p:nvPr>
        </p:nvSpPr>
        <p:spPr/>
        <p:txBody>
          <a:bodyPr/>
          <a:lstStyle/>
          <a:p>
            <a:r>
              <a:rPr lang="nb-NO"/>
              <a:t># 2 Gjøre antakelser om systemet vårt</a:t>
            </a:r>
          </a:p>
        </p:txBody>
      </p:sp>
      <p:sp>
        <p:nvSpPr>
          <p:cNvPr id="3" name="Plassholder for innhold 2">
            <a:extLst>
              <a:ext uri="{FF2B5EF4-FFF2-40B4-BE49-F238E27FC236}">
                <a16:creationId xmlns:a16="http://schemas.microsoft.com/office/drawing/2014/main" id="{7668B375-A039-54B0-1A26-95F53B34DE88}"/>
              </a:ext>
            </a:extLst>
          </p:cNvPr>
          <p:cNvSpPr>
            <a:spLocks noGrp="1"/>
          </p:cNvSpPr>
          <p:nvPr>
            <p:ph idx="1"/>
          </p:nvPr>
        </p:nvSpPr>
        <p:spPr>
          <a:xfrm>
            <a:off x="695326" y="1890868"/>
            <a:ext cx="9469438" cy="4060824"/>
          </a:xfrm>
        </p:spPr>
        <p:txBody>
          <a:bodyPr/>
          <a:lstStyle/>
          <a:p>
            <a:r>
              <a:rPr lang="nb-NO"/>
              <a:t>Hvordan ser forholdet ut?</a:t>
            </a:r>
          </a:p>
        </p:txBody>
      </p:sp>
      <p:sp>
        <p:nvSpPr>
          <p:cNvPr id="4" name="Plassholder for dato 3">
            <a:extLst>
              <a:ext uri="{FF2B5EF4-FFF2-40B4-BE49-F238E27FC236}">
                <a16:creationId xmlns:a16="http://schemas.microsoft.com/office/drawing/2014/main" id="{F4FC0C54-CC2E-3BC3-C7F5-CC5CDB24BAC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793F767-BA6F-220A-B632-FD37E540689C}"/>
              </a:ext>
            </a:extLst>
          </p:cNvPr>
          <p:cNvSpPr>
            <a:spLocks noGrp="1"/>
          </p:cNvSpPr>
          <p:nvPr>
            <p:ph type="sldNum" sz="quarter" idx="12"/>
          </p:nvPr>
        </p:nvSpPr>
        <p:spPr/>
        <p:txBody>
          <a:bodyPr/>
          <a:lstStyle/>
          <a:p>
            <a:fld id="{8ACEFDFC-287E-0A4D-81A7-6CC8C070690D}" type="slidenum">
              <a:rPr lang="nb-NO" smtClean="0"/>
              <a:t>33</a:t>
            </a:fld>
            <a:endParaRPr lang="nb-NO"/>
          </a:p>
        </p:txBody>
      </p:sp>
      <p:pic>
        <p:nvPicPr>
          <p:cNvPr id="12" name="Bilde 11" descr="Et bilde som inneholder line, diagram, Plottdiagram&#10;&#10;Automatisk generert beskrivelse">
            <a:extLst>
              <a:ext uri="{FF2B5EF4-FFF2-40B4-BE49-F238E27FC236}">
                <a16:creationId xmlns:a16="http://schemas.microsoft.com/office/drawing/2014/main" id="{95D1192C-B722-B738-8C7E-9C6D630BA558}"/>
              </a:ext>
            </a:extLst>
          </p:cNvPr>
          <p:cNvPicPr>
            <a:picLocks noChangeAspect="1"/>
          </p:cNvPicPr>
          <p:nvPr/>
        </p:nvPicPr>
        <p:blipFill>
          <a:blip r:embed="rId2"/>
          <a:stretch>
            <a:fillRect/>
          </a:stretch>
        </p:blipFill>
        <p:spPr>
          <a:xfrm>
            <a:off x="695326" y="2540559"/>
            <a:ext cx="10239374" cy="3411133"/>
          </a:xfrm>
          <a:prstGeom prst="rect">
            <a:avLst/>
          </a:prstGeom>
        </p:spPr>
      </p:pic>
    </p:spTree>
    <p:extLst>
      <p:ext uri="{BB962C8B-B14F-4D97-AF65-F5344CB8AC3E}">
        <p14:creationId xmlns:p14="http://schemas.microsoft.com/office/powerpoint/2010/main" val="3064759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C2928DD-D67A-5176-378B-8ED16AA1AC00}"/>
              </a:ext>
            </a:extLst>
          </p:cNvPr>
          <p:cNvSpPr>
            <a:spLocks noGrp="1"/>
          </p:cNvSpPr>
          <p:nvPr>
            <p:ph type="title"/>
          </p:nvPr>
        </p:nvSpPr>
        <p:spPr/>
        <p:txBody>
          <a:bodyPr/>
          <a:lstStyle/>
          <a:p>
            <a:r>
              <a:rPr lang="nb-NO"/>
              <a:t># 3 Vi samler data</a:t>
            </a:r>
          </a:p>
        </p:txBody>
      </p:sp>
      <p:sp>
        <p:nvSpPr>
          <p:cNvPr id="3" name="Plassholder for innhold 2">
            <a:extLst>
              <a:ext uri="{FF2B5EF4-FFF2-40B4-BE49-F238E27FC236}">
                <a16:creationId xmlns:a16="http://schemas.microsoft.com/office/drawing/2014/main" id="{0622092E-6CE9-8E36-E90E-977CAA6BE763}"/>
              </a:ext>
            </a:extLst>
          </p:cNvPr>
          <p:cNvSpPr>
            <a:spLocks noGrp="1"/>
          </p:cNvSpPr>
          <p:nvPr>
            <p:ph idx="1"/>
          </p:nvPr>
        </p:nvSpPr>
        <p:spPr>
          <a:xfrm>
            <a:off x="695326" y="1376000"/>
            <a:ext cx="9469438" cy="4060824"/>
          </a:xfrm>
        </p:spPr>
        <p:txBody>
          <a:bodyPr>
            <a:normAutofit/>
          </a:bodyPr>
          <a:lstStyle/>
          <a:p>
            <a:r>
              <a:rPr lang="nb-NO" sz="3200"/>
              <a:t>Vi gir Gunnar en ustekt vaffel og spør hvor godt han likte den på en skala fra 0-10</a:t>
            </a:r>
          </a:p>
        </p:txBody>
      </p:sp>
      <p:sp>
        <p:nvSpPr>
          <p:cNvPr id="4" name="Plassholder for dato 3">
            <a:extLst>
              <a:ext uri="{FF2B5EF4-FFF2-40B4-BE49-F238E27FC236}">
                <a16:creationId xmlns:a16="http://schemas.microsoft.com/office/drawing/2014/main" id="{6150E39A-E692-20FA-143D-2908BAAC29F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F3B0165-B7C7-6005-31F2-08EE4E3A84BC}"/>
              </a:ext>
            </a:extLst>
          </p:cNvPr>
          <p:cNvSpPr>
            <a:spLocks noGrp="1"/>
          </p:cNvSpPr>
          <p:nvPr>
            <p:ph type="sldNum" sz="quarter" idx="12"/>
          </p:nvPr>
        </p:nvSpPr>
        <p:spPr/>
        <p:txBody>
          <a:bodyPr/>
          <a:lstStyle/>
          <a:p>
            <a:fld id="{8ACEFDFC-287E-0A4D-81A7-6CC8C070690D}" type="slidenum">
              <a:rPr lang="nb-NO" smtClean="0"/>
              <a:t>34</a:t>
            </a:fld>
            <a:endParaRPr lang="nb-NO"/>
          </a:p>
        </p:txBody>
      </p:sp>
      <p:pic>
        <p:nvPicPr>
          <p:cNvPr id="9" name="Bilde 8">
            <a:extLst>
              <a:ext uri="{FF2B5EF4-FFF2-40B4-BE49-F238E27FC236}">
                <a16:creationId xmlns:a16="http://schemas.microsoft.com/office/drawing/2014/main" id="{84B9962B-0F6D-3B9A-3BB3-B0DDF74492D1}"/>
              </a:ext>
            </a:extLst>
          </p:cNvPr>
          <p:cNvPicPr>
            <a:picLocks noChangeAspect="1"/>
          </p:cNvPicPr>
          <p:nvPr/>
        </p:nvPicPr>
        <p:blipFill>
          <a:blip r:embed="rId2"/>
          <a:stretch>
            <a:fillRect/>
          </a:stretch>
        </p:blipFill>
        <p:spPr>
          <a:xfrm>
            <a:off x="876120" y="2728049"/>
            <a:ext cx="3542619" cy="3409950"/>
          </a:xfrm>
          <a:prstGeom prst="rect">
            <a:avLst/>
          </a:prstGeom>
        </p:spPr>
      </p:pic>
      <p:pic>
        <p:nvPicPr>
          <p:cNvPr id="10" name="Bilde 9">
            <a:extLst>
              <a:ext uri="{FF2B5EF4-FFF2-40B4-BE49-F238E27FC236}">
                <a16:creationId xmlns:a16="http://schemas.microsoft.com/office/drawing/2014/main" id="{8F1A165C-1A99-E74A-4C81-8897859A0904}"/>
              </a:ext>
            </a:extLst>
          </p:cNvPr>
          <p:cNvPicPr>
            <a:picLocks noChangeAspect="1"/>
          </p:cNvPicPr>
          <p:nvPr/>
        </p:nvPicPr>
        <p:blipFill>
          <a:blip r:embed="rId3"/>
          <a:stretch>
            <a:fillRect/>
          </a:stretch>
        </p:blipFill>
        <p:spPr>
          <a:xfrm>
            <a:off x="5863524" y="2548911"/>
            <a:ext cx="1909739" cy="3409950"/>
          </a:xfrm>
          <a:prstGeom prst="rect">
            <a:avLst/>
          </a:prstGeom>
        </p:spPr>
      </p:pic>
      <p:sp>
        <p:nvSpPr>
          <p:cNvPr id="11" name="TekstSylinder 10">
            <a:extLst>
              <a:ext uri="{FF2B5EF4-FFF2-40B4-BE49-F238E27FC236}">
                <a16:creationId xmlns:a16="http://schemas.microsoft.com/office/drawing/2014/main" id="{158F0C01-3EDA-F2D1-FB27-B3F7E78F71D5}"/>
              </a:ext>
            </a:extLst>
          </p:cNvPr>
          <p:cNvSpPr txBox="1"/>
          <p:nvPr/>
        </p:nvSpPr>
        <p:spPr>
          <a:xfrm>
            <a:off x="7010400" y="2552810"/>
            <a:ext cx="676275" cy="1754326"/>
          </a:xfrm>
          <a:prstGeom prst="rect">
            <a:avLst/>
          </a:prstGeom>
          <a:solidFill>
            <a:schemeClr val="bg1"/>
          </a:solidFill>
        </p:spPr>
        <p:txBody>
          <a:bodyPr wrap="square" rtlCol="0">
            <a:spAutoFit/>
          </a:bodyPr>
          <a:lstStyle/>
          <a:p>
            <a:pPr algn="l"/>
            <a:r>
              <a:rPr lang="nb-NO" sz="1200"/>
              <a:t>Æsj!</a:t>
            </a:r>
          </a:p>
          <a:p>
            <a:pPr algn="l"/>
            <a:r>
              <a:rPr lang="nb-NO" sz="1200"/>
              <a:t>Fysj!</a:t>
            </a:r>
          </a:p>
          <a:p>
            <a:pPr algn="l"/>
            <a:endParaRPr lang="nb-NO" sz="1200"/>
          </a:p>
          <a:p>
            <a:pPr algn="l"/>
            <a:r>
              <a:rPr lang="nb-NO" sz="1200"/>
              <a:t>Du er ikke en veldig flink kokk!</a:t>
            </a:r>
          </a:p>
        </p:txBody>
      </p:sp>
      <p:sp>
        <p:nvSpPr>
          <p:cNvPr id="12" name="TekstSylinder 11">
            <a:extLst>
              <a:ext uri="{FF2B5EF4-FFF2-40B4-BE49-F238E27FC236}">
                <a16:creationId xmlns:a16="http://schemas.microsoft.com/office/drawing/2014/main" id="{68C00158-11A3-7A02-2B56-5595380CC95F}"/>
              </a:ext>
            </a:extLst>
          </p:cNvPr>
          <p:cNvSpPr txBox="1"/>
          <p:nvPr/>
        </p:nvSpPr>
        <p:spPr>
          <a:xfrm>
            <a:off x="3362325" y="5958861"/>
            <a:ext cx="1339850" cy="369332"/>
          </a:xfrm>
          <a:prstGeom prst="rect">
            <a:avLst/>
          </a:prstGeom>
          <a:noFill/>
        </p:spPr>
        <p:txBody>
          <a:bodyPr wrap="square" rtlCol="0">
            <a:spAutoFit/>
          </a:bodyPr>
          <a:lstStyle/>
          <a:p>
            <a:pPr algn="l"/>
            <a:r>
              <a:rPr lang="nb-NO"/>
              <a:t>Steketid</a:t>
            </a:r>
          </a:p>
        </p:txBody>
      </p:sp>
      <p:sp>
        <p:nvSpPr>
          <p:cNvPr id="13" name="TekstSylinder 12">
            <a:extLst>
              <a:ext uri="{FF2B5EF4-FFF2-40B4-BE49-F238E27FC236}">
                <a16:creationId xmlns:a16="http://schemas.microsoft.com/office/drawing/2014/main" id="{9D7275E4-DF7C-9E6F-306D-DE25D5D44EAA}"/>
              </a:ext>
            </a:extLst>
          </p:cNvPr>
          <p:cNvSpPr txBox="1"/>
          <p:nvPr/>
        </p:nvSpPr>
        <p:spPr>
          <a:xfrm>
            <a:off x="297929" y="2617535"/>
            <a:ext cx="1339850" cy="369332"/>
          </a:xfrm>
          <a:prstGeom prst="rect">
            <a:avLst/>
          </a:prstGeom>
          <a:noFill/>
        </p:spPr>
        <p:txBody>
          <a:bodyPr wrap="square" rtlCol="0">
            <a:spAutoFit/>
          </a:bodyPr>
          <a:lstStyle/>
          <a:p>
            <a:pPr algn="l"/>
            <a:r>
              <a:rPr lang="nb-NO"/>
              <a:t>Liker</a:t>
            </a:r>
          </a:p>
        </p:txBody>
      </p:sp>
    </p:spTree>
    <p:extLst>
      <p:ext uri="{BB962C8B-B14F-4D97-AF65-F5344CB8AC3E}">
        <p14:creationId xmlns:p14="http://schemas.microsoft.com/office/powerpoint/2010/main" val="919483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245D4-C529-D414-8779-CAF7E82528A7}"/>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01F5FCCD-BB16-D0BA-41F7-80A05425B43D}"/>
              </a:ext>
            </a:extLst>
          </p:cNvPr>
          <p:cNvSpPr>
            <a:spLocks noGrp="1"/>
          </p:cNvSpPr>
          <p:nvPr>
            <p:ph type="title"/>
          </p:nvPr>
        </p:nvSpPr>
        <p:spPr/>
        <p:txBody>
          <a:bodyPr/>
          <a:lstStyle/>
          <a:p>
            <a:r>
              <a:rPr lang="nb-NO"/>
              <a:t># 4 Samler mere data</a:t>
            </a:r>
          </a:p>
        </p:txBody>
      </p:sp>
      <p:sp>
        <p:nvSpPr>
          <p:cNvPr id="4" name="Plassholder for dato 3">
            <a:extLst>
              <a:ext uri="{FF2B5EF4-FFF2-40B4-BE49-F238E27FC236}">
                <a16:creationId xmlns:a16="http://schemas.microsoft.com/office/drawing/2014/main" id="{8B2CFC38-ABA9-803E-F891-FA8731602904}"/>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08FECCB-DC93-425A-F0E4-7352A293DF9F}"/>
              </a:ext>
            </a:extLst>
          </p:cNvPr>
          <p:cNvSpPr>
            <a:spLocks noGrp="1"/>
          </p:cNvSpPr>
          <p:nvPr>
            <p:ph type="sldNum" sz="quarter" idx="12"/>
          </p:nvPr>
        </p:nvSpPr>
        <p:spPr/>
        <p:txBody>
          <a:bodyPr/>
          <a:lstStyle/>
          <a:p>
            <a:fld id="{8ACEFDFC-287E-0A4D-81A7-6CC8C070690D}" type="slidenum">
              <a:rPr lang="nb-NO" smtClean="0"/>
              <a:t>35</a:t>
            </a:fld>
            <a:endParaRPr lang="nb-NO"/>
          </a:p>
        </p:txBody>
      </p:sp>
      <p:pic>
        <p:nvPicPr>
          <p:cNvPr id="9" name="Bilde 8">
            <a:extLst>
              <a:ext uri="{FF2B5EF4-FFF2-40B4-BE49-F238E27FC236}">
                <a16:creationId xmlns:a16="http://schemas.microsoft.com/office/drawing/2014/main" id="{99D5114D-EC54-0414-07AB-0DD365E34CF8}"/>
              </a:ext>
            </a:extLst>
          </p:cNvPr>
          <p:cNvPicPr>
            <a:picLocks noChangeAspect="1"/>
          </p:cNvPicPr>
          <p:nvPr/>
        </p:nvPicPr>
        <p:blipFill>
          <a:blip r:embed="rId2"/>
          <a:stretch>
            <a:fillRect/>
          </a:stretch>
        </p:blipFill>
        <p:spPr>
          <a:xfrm>
            <a:off x="876120" y="2728049"/>
            <a:ext cx="3542619" cy="3409950"/>
          </a:xfrm>
          <a:prstGeom prst="rect">
            <a:avLst/>
          </a:prstGeom>
        </p:spPr>
      </p:pic>
      <p:pic>
        <p:nvPicPr>
          <p:cNvPr id="10" name="Bilde 9">
            <a:extLst>
              <a:ext uri="{FF2B5EF4-FFF2-40B4-BE49-F238E27FC236}">
                <a16:creationId xmlns:a16="http://schemas.microsoft.com/office/drawing/2014/main" id="{ABDD783F-417E-6E34-F3EF-19376BCAB885}"/>
              </a:ext>
            </a:extLst>
          </p:cNvPr>
          <p:cNvPicPr>
            <a:picLocks noChangeAspect="1"/>
          </p:cNvPicPr>
          <p:nvPr/>
        </p:nvPicPr>
        <p:blipFill>
          <a:blip r:embed="rId3"/>
          <a:stretch>
            <a:fillRect/>
          </a:stretch>
        </p:blipFill>
        <p:spPr>
          <a:xfrm>
            <a:off x="949918" y="1732232"/>
            <a:ext cx="4365032" cy="4360592"/>
          </a:xfrm>
          <a:prstGeom prst="rect">
            <a:avLst/>
          </a:prstGeom>
        </p:spPr>
      </p:pic>
      <p:pic>
        <p:nvPicPr>
          <p:cNvPr id="14" name="Bilde 13" descr="Et bilde som inneholder fat, mat, rett, Mat&#10;&#10;Automatisk generert beskrivelse">
            <a:extLst>
              <a:ext uri="{FF2B5EF4-FFF2-40B4-BE49-F238E27FC236}">
                <a16:creationId xmlns:a16="http://schemas.microsoft.com/office/drawing/2014/main" id="{2996932D-B000-B7AF-CDB1-061C98726122}"/>
              </a:ext>
            </a:extLst>
          </p:cNvPr>
          <p:cNvPicPr>
            <a:picLocks noChangeAspect="1"/>
          </p:cNvPicPr>
          <p:nvPr/>
        </p:nvPicPr>
        <p:blipFill>
          <a:blip r:embed="rId4"/>
          <a:stretch>
            <a:fillRect/>
          </a:stretch>
        </p:blipFill>
        <p:spPr>
          <a:xfrm>
            <a:off x="6096000" y="1082675"/>
            <a:ext cx="3473777" cy="2594699"/>
          </a:xfrm>
          <a:prstGeom prst="ellipse">
            <a:avLst/>
          </a:prstGeom>
          <a:ln>
            <a:noFill/>
          </a:ln>
          <a:effectLst>
            <a:softEdge rad="112500"/>
          </a:effectLst>
        </p:spPr>
      </p:pic>
      <p:pic>
        <p:nvPicPr>
          <p:cNvPr id="16" name="Bilde 15" descr="Et bilde som inneholder mat, Snack, dessert, innendørs&#10;&#10;Automatisk generert beskrivelse">
            <a:extLst>
              <a:ext uri="{FF2B5EF4-FFF2-40B4-BE49-F238E27FC236}">
                <a16:creationId xmlns:a16="http://schemas.microsoft.com/office/drawing/2014/main" id="{335F6628-E1EA-644C-2EF8-02AFC2AF2B92}"/>
              </a:ext>
            </a:extLst>
          </p:cNvPr>
          <p:cNvPicPr>
            <a:picLocks noChangeAspect="1"/>
          </p:cNvPicPr>
          <p:nvPr/>
        </p:nvPicPr>
        <p:blipFill>
          <a:blip r:embed="rId5"/>
          <a:stretch>
            <a:fillRect/>
          </a:stretch>
        </p:blipFill>
        <p:spPr>
          <a:xfrm>
            <a:off x="8623724" y="2702811"/>
            <a:ext cx="2692156" cy="3589541"/>
          </a:xfrm>
          <a:prstGeom prst="ellipse">
            <a:avLst/>
          </a:prstGeom>
          <a:ln>
            <a:noFill/>
          </a:ln>
          <a:effectLst>
            <a:softEdge rad="112500"/>
          </a:effectLst>
        </p:spPr>
      </p:pic>
      <p:pic>
        <p:nvPicPr>
          <p:cNvPr id="18" name="Bilde 17" descr="Et bilde som inneholder Snack, mat, innendørs, vafler&#10;&#10;Automatisk generert beskrivelse">
            <a:extLst>
              <a:ext uri="{FF2B5EF4-FFF2-40B4-BE49-F238E27FC236}">
                <a16:creationId xmlns:a16="http://schemas.microsoft.com/office/drawing/2014/main" id="{2ED6DBF7-FFD0-B3EB-3E1D-0A6DF86F1B3D}"/>
              </a:ext>
            </a:extLst>
          </p:cNvPr>
          <p:cNvPicPr>
            <a:picLocks noChangeAspect="1"/>
          </p:cNvPicPr>
          <p:nvPr/>
        </p:nvPicPr>
        <p:blipFill>
          <a:blip r:embed="rId6"/>
          <a:stretch>
            <a:fillRect/>
          </a:stretch>
        </p:blipFill>
        <p:spPr>
          <a:xfrm>
            <a:off x="6149552" y="4040048"/>
            <a:ext cx="3007845" cy="2097951"/>
          </a:xfrm>
          <a:prstGeom prst="rect">
            <a:avLst/>
          </a:prstGeom>
          <a:ln>
            <a:noFill/>
          </a:ln>
          <a:effectLst>
            <a:softEdge rad="112500"/>
          </a:effectLst>
        </p:spPr>
      </p:pic>
    </p:spTree>
    <p:extLst>
      <p:ext uri="{BB962C8B-B14F-4D97-AF65-F5344CB8AC3E}">
        <p14:creationId xmlns:p14="http://schemas.microsoft.com/office/powerpoint/2010/main" val="3692217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16E10C-F922-E18C-2631-E8CF65BE8D5A}"/>
              </a:ext>
            </a:extLst>
          </p:cNvPr>
          <p:cNvSpPr>
            <a:spLocks noGrp="1"/>
          </p:cNvSpPr>
          <p:nvPr>
            <p:ph type="title"/>
          </p:nvPr>
        </p:nvSpPr>
        <p:spPr/>
        <p:txBody>
          <a:bodyPr/>
          <a:lstStyle/>
          <a:p>
            <a:r>
              <a:rPr lang="nb-NO"/>
              <a:t># 5 Lar datamaskinen gjøre løftingen</a:t>
            </a:r>
          </a:p>
        </p:txBody>
      </p:sp>
      <p:sp>
        <p:nvSpPr>
          <p:cNvPr id="8" name="Plassholder for innhold 7">
            <a:extLst>
              <a:ext uri="{FF2B5EF4-FFF2-40B4-BE49-F238E27FC236}">
                <a16:creationId xmlns:a16="http://schemas.microsoft.com/office/drawing/2014/main" id="{7C6303BB-C79D-1DE2-455F-C300CB349341}"/>
              </a:ext>
            </a:extLst>
          </p:cNvPr>
          <p:cNvSpPr>
            <a:spLocks noGrp="1"/>
          </p:cNvSpPr>
          <p:nvPr>
            <p:ph sz="half" idx="1"/>
          </p:nvPr>
        </p:nvSpPr>
        <p:spPr/>
        <p:txBody>
          <a:bodyPr/>
          <a:lstStyle/>
          <a:p>
            <a:r>
              <a:rPr lang="nb-NO" sz="3200"/>
              <a:t>Bruker regresjonsanalyse</a:t>
            </a:r>
          </a:p>
          <a:p>
            <a:r>
              <a:rPr lang="nb-NO" sz="3200"/>
              <a:t>Hvilken funksjon er mest riktig?</a:t>
            </a:r>
          </a:p>
        </p:txBody>
      </p:sp>
      <p:sp>
        <p:nvSpPr>
          <p:cNvPr id="4" name="Plassholder for dato 3">
            <a:extLst>
              <a:ext uri="{FF2B5EF4-FFF2-40B4-BE49-F238E27FC236}">
                <a16:creationId xmlns:a16="http://schemas.microsoft.com/office/drawing/2014/main" id="{082B31C1-F80F-3089-4CDA-70B0D35F983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1D1ED196-D25A-0A2C-5630-05B51FC8CCD7}"/>
              </a:ext>
            </a:extLst>
          </p:cNvPr>
          <p:cNvSpPr>
            <a:spLocks noGrp="1"/>
          </p:cNvSpPr>
          <p:nvPr>
            <p:ph type="sldNum" sz="quarter" idx="12"/>
          </p:nvPr>
        </p:nvSpPr>
        <p:spPr/>
        <p:txBody>
          <a:bodyPr/>
          <a:lstStyle/>
          <a:p>
            <a:fld id="{8ACEFDFC-287E-0A4D-81A7-6CC8C070690D}" type="slidenum">
              <a:rPr lang="nb-NO" smtClean="0"/>
              <a:t>36</a:t>
            </a:fld>
            <a:endParaRPr lang="nb-NO"/>
          </a:p>
        </p:txBody>
      </p:sp>
      <p:pic>
        <p:nvPicPr>
          <p:cNvPr id="19" name="Plassholder for innhold 18">
            <a:extLst>
              <a:ext uri="{FF2B5EF4-FFF2-40B4-BE49-F238E27FC236}">
                <a16:creationId xmlns:a16="http://schemas.microsoft.com/office/drawing/2014/main" id="{485DBC89-F009-1B0E-BF16-2817CC594435}"/>
              </a:ext>
            </a:extLst>
          </p:cNvPr>
          <p:cNvPicPr>
            <a:picLocks noGrp="1" noChangeAspect="1"/>
          </p:cNvPicPr>
          <p:nvPr>
            <p:ph sz="half" idx="2"/>
          </p:nvPr>
        </p:nvPicPr>
        <p:blipFill>
          <a:blip r:embed="rId2"/>
          <a:stretch>
            <a:fillRect/>
          </a:stretch>
        </p:blipFill>
        <p:spPr>
          <a:xfrm>
            <a:off x="6650366" y="2032000"/>
            <a:ext cx="4511017" cy="4060825"/>
          </a:xfrm>
        </p:spPr>
      </p:pic>
      <p:pic>
        <p:nvPicPr>
          <p:cNvPr id="22" name="Bilde 21">
            <a:extLst>
              <a:ext uri="{FF2B5EF4-FFF2-40B4-BE49-F238E27FC236}">
                <a16:creationId xmlns:a16="http://schemas.microsoft.com/office/drawing/2014/main" id="{28874D98-C6E0-AA98-4B36-06DEC786FF69}"/>
              </a:ext>
            </a:extLst>
          </p:cNvPr>
          <p:cNvPicPr>
            <a:picLocks noChangeAspect="1"/>
          </p:cNvPicPr>
          <p:nvPr/>
        </p:nvPicPr>
        <p:blipFill>
          <a:blip r:embed="rId3">
            <a:alphaModFix amt="20000"/>
          </a:blip>
          <a:stretch>
            <a:fillRect/>
          </a:stretch>
        </p:blipFill>
        <p:spPr>
          <a:xfrm>
            <a:off x="6815402" y="1832474"/>
            <a:ext cx="3896015" cy="3892052"/>
          </a:xfrm>
          <a:prstGeom prst="rect">
            <a:avLst/>
          </a:prstGeom>
        </p:spPr>
      </p:pic>
    </p:spTree>
    <p:extLst>
      <p:ext uri="{BB962C8B-B14F-4D97-AF65-F5344CB8AC3E}">
        <p14:creationId xmlns:p14="http://schemas.microsoft.com/office/powerpoint/2010/main" val="636336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13ACB-5A63-1F75-6581-6C6A91198F56}"/>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B08EB53D-41F3-E15A-4415-4C09B42A2FEF}"/>
              </a:ext>
            </a:extLst>
          </p:cNvPr>
          <p:cNvSpPr>
            <a:spLocks noGrp="1"/>
          </p:cNvSpPr>
          <p:nvPr>
            <p:ph type="title"/>
          </p:nvPr>
        </p:nvSpPr>
        <p:spPr/>
        <p:txBody>
          <a:bodyPr/>
          <a:lstStyle/>
          <a:p>
            <a:r>
              <a:rPr lang="nb-NO"/>
              <a:t># 6 Fjern </a:t>
            </a:r>
            <a:r>
              <a:rPr lang="nb-NO" err="1"/>
              <a:t>outliers</a:t>
            </a:r>
            <a:endParaRPr lang="nb-NO"/>
          </a:p>
        </p:txBody>
      </p:sp>
      <p:sp>
        <p:nvSpPr>
          <p:cNvPr id="3" name="Plassholder for innhold 2">
            <a:extLst>
              <a:ext uri="{FF2B5EF4-FFF2-40B4-BE49-F238E27FC236}">
                <a16:creationId xmlns:a16="http://schemas.microsoft.com/office/drawing/2014/main" id="{C6CB62A0-D2AF-EAA3-14C1-0E8698625303}"/>
              </a:ext>
            </a:extLst>
          </p:cNvPr>
          <p:cNvSpPr>
            <a:spLocks noGrp="1"/>
          </p:cNvSpPr>
          <p:nvPr>
            <p:ph idx="1"/>
          </p:nvPr>
        </p:nvSpPr>
        <p:spPr>
          <a:xfrm>
            <a:off x="695326" y="1428750"/>
            <a:ext cx="5766392" cy="4008074"/>
          </a:xfrm>
        </p:spPr>
        <p:txBody>
          <a:bodyPr>
            <a:normAutofit/>
          </a:bodyPr>
          <a:lstStyle/>
          <a:p>
            <a:r>
              <a:rPr lang="nb-NO" sz="2800"/>
              <a:t>Vi fjerner </a:t>
            </a:r>
            <a:r>
              <a:rPr lang="nb-NO" sz="2800" err="1"/>
              <a:t>outliers</a:t>
            </a:r>
            <a:r>
              <a:rPr lang="nb-NO" sz="2800"/>
              <a:t> som B, for eksempel</a:t>
            </a:r>
          </a:p>
          <a:p>
            <a:r>
              <a:rPr lang="nb-NO" sz="2800"/>
              <a:t>B liker varm vaffelrøre...</a:t>
            </a:r>
          </a:p>
        </p:txBody>
      </p:sp>
      <p:sp>
        <p:nvSpPr>
          <p:cNvPr id="4" name="Plassholder for dato 3">
            <a:extLst>
              <a:ext uri="{FF2B5EF4-FFF2-40B4-BE49-F238E27FC236}">
                <a16:creationId xmlns:a16="http://schemas.microsoft.com/office/drawing/2014/main" id="{C1D607AB-814C-28B9-2D55-9C751B8A4D0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7287E7E-0245-6C99-7C21-B7803BCFC11F}"/>
              </a:ext>
            </a:extLst>
          </p:cNvPr>
          <p:cNvSpPr>
            <a:spLocks noGrp="1"/>
          </p:cNvSpPr>
          <p:nvPr>
            <p:ph type="sldNum" sz="quarter" idx="12"/>
          </p:nvPr>
        </p:nvSpPr>
        <p:spPr/>
        <p:txBody>
          <a:bodyPr/>
          <a:lstStyle/>
          <a:p>
            <a:fld id="{8ACEFDFC-287E-0A4D-81A7-6CC8C070690D}" type="slidenum">
              <a:rPr lang="nb-NO" smtClean="0"/>
              <a:t>37</a:t>
            </a:fld>
            <a:endParaRPr lang="nb-NO"/>
          </a:p>
        </p:txBody>
      </p:sp>
      <p:pic>
        <p:nvPicPr>
          <p:cNvPr id="6" name="Bilde 5">
            <a:extLst>
              <a:ext uri="{FF2B5EF4-FFF2-40B4-BE49-F238E27FC236}">
                <a16:creationId xmlns:a16="http://schemas.microsoft.com/office/drawing/2014/main" id="{F348D428-B22A-AC45-E6EE-AF46DADA904F}"/>
              </a:ext>
            </a:extLst>
          </p:cNvPr>
          <p:cNvPicPr>
            <a:picLocks noChangeAspect="1"/>
          </p:cNvPicPr>
          <p:nvPr/>
        </p:nvPicPr>
        <p:blipFill>
          <a:blip r:embed="rId2"/>
          <a:stretch>
            <a:fillRect/>
          </a:stretch>
        </p:blipFill>
        <p:spPr>
          <a:xfrm>
            <a:off x="6623643" y="1428750"/>
            <a:ext cx="4365032" cy="4360592"/>
          </a:xfrm>
          <a:prstGeom prst="rect">
            <a:avLst/>
          </a:prstGeom>
        </p:spPr>
      </p:pic>
      <p:cxnSp>
        <p:nvCxnSpPr>
          <p:cNvPr id="8" name="Rett pilkobling 7">
            <a:extLst>
              <a:ext uri="{FF2B5EF4-FFF2-40B4-BE49-F238E27FC236}">
                <a16:creationId xmlns:a16="http://schemas.microsoft.com/office/drawing/2014/main" id="{7F3108C4-136B-D0EB-4519-531E9B61F0BF}"/>
              </a:ext>
            </a:extLst>
          </p:cNvPr>
          <p:cNvCxnSpPr/>
          <p:nvPr/>
        </p:nvCxnSpPr>
        <p:spPr>
          <a:xfrm>
            <a:off x="6276975" y="2200275"/>
            <a:ext cx="981075" cy="866775"/>
          </a:xfrm>
          <a:prstGeom prst="straightConnector1">
            <a:avLst/>
          </a:prstGeom>
          <a:ln w="76200">
            <a:solidFill>
              <a:srgbClr val="FF000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57653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8AB5CDE-6BE5-2F8A-D9EA-4C664323A268}"/>
              </a:ext>
            </a:extLst>
          </p:cNvPr>
          <p:cNvSpPr>
            <a:spLocks noGrp="1"/>
          </p:cNvSpPr>
          <p:nvPr>
            <p:ph type="title"/>
          </p:nvPr>
        </p:nvSpPr>
        <p:spPr/>
        <p:txBody>
          <a:bodyPr/>
          <a:lstStyle/>
          <a:p>
            <a:r>
              <a:rPr lang="nb-NO"/>
              <a:t># 7 Minste kvadraters metode</a:t>
            </a:r>
          </a:p>
        </p:txBody>
      </p:sp>
      <p:sp>
        <p:nvSpPr>
          <p:cNvPr id="8" name="Plassholder for innhold 7">
            <a:extLst>
              <a:ext uri="{FF2B5EF4-FFF2-40B4-BE49-F238E27FC236}">
                <a16:creationId xmlns:a16="http://schemas.microsoft.com/office/drawing/2014/main" id="{6349DF4D-FAE3-E367-39D7-9DA82B7A61E6}"/>
              </a:ext>
            </a:extLst>
          </p:cNvPr>
          <p:cNvSpPr>
            <a:spLocks noGrp="1"/>
          </p:cNvSpPr>
          <p:nvPr>
            <p:ph sz="half" idx="1"/>
          </p:nvPr>
        </p:nvSpPr>
        <p:spPr/>
        <p:txBody>
          <a:bodyPr/>
          <a:lstStyle/>
          <a:p>
            <a:r>
              <a:rPr lang="nb-NO"/>
              <a:t>Vi summerer alle kvadratene mellom linjen vi lager og punktene til datasettet vårt</a:t>
            </a:r>
          </a:p>
          <a:p>
            <a:r>
              <a:rPr lang="nb-NO"/>
              <a:t>Finner et uttrykk for denne summen, nemlig</a:t>
            </a:r>
            <a:br>
              <a:rPr lang="nb-NO"/>
            </a:br>
            <a:br>
              <a:rPr lang="nb-NO"/>
            </a:br>
            <a:endParaRPr lang="nb-NO"/>
          </a:p>
          <a:p>
            <a:r>
              <a:rPr lang="nb-NO"/>
              <a:t>Finner bunnpunktet til uttrykket (minimerer)</a:t>
            </a:r>
          </a:p>
          <a:p>
            <a:r>
              <a:rPr lang="nb-NO"/>
              <a:t>Kalles «</a:t>
            </a:r>
            <a:r>
              <a:rPr lang="nb-NO" err="1"/>
              <a:t>mean</a:t>
            </a:r>
            <a:r>
              <a:rPr lang="nb-NO"/>
              <a:t> </a:t>
            </a:r>
            <a:r>
              <a:rPr lang="nb-NO" err="1"/>
              <a:t>square</a:t>
            </a:r>
            <a:r>
              <a:rPr lang="nb-NO"/>
              <a:t> </a:t>
            </a:r>
            <a:r>
              <a:rPr lang="nb-NO" err="1"/>
              <a:t>error</a:t>
            </a:r>
            <a:r>
              <a:rPr lang="nb-NO"/>
              <a:t>», eller MSE</a:t>
            </a:r>
          </a:p>
        </p:txBody>
      </p:sp>
      <p:pic>
        <p:nvPicPr>
          <p:cNvPr id="13" name="Plassholder for innhold 12" descr="Et bilde som inneholder tekst, diagram, line, Plottdiagram&#10;&#10;Automatisk generert beskrivelse">
            <a:extLst>
              <a:ext uri="{FF2B5EF4-FFF2-40B4-BE49-F238E27FC236}">
                <a16:creationId xmlns:a16="http://schemas.microsoft.com/office/drawing/2014/main" id="{E586CAA3-7B68-4D0B-EFD4-67866838D211}"/>
              </a:ext>
            </a:extLst>
          </p:cNvPr>
          <p:cNvPicPr>
            <a:picLocks noGrp="1" noChangeAspect="1"/>
          </p:cNvPicPr>
          <p:nvPr>
            <p:ph sz="half" idx="2"/>
          </p:nvPr>
        </p:nvPicPr>
        <p:blipFill>
          <a:blip r:embed="rId2"/>
          <a:stretch>
            <a:fillRect/>
          </a:stretch>
        </p:blipFill>
        <p:spPr>
          <a:xfrm>
            <a:off x="6315075" y="2147035"/>
            <a:ext cx="5181600" cy="3830754"/>
          </a:xfrm>
        </p:spPr>
      </p:pic>
      <p:sp>
        <p:nvSpPr>
          <p:cNvPr id="4" name="Plassholder for dato 3">
            <a:extLst>
              <a:ext uri="{FF2B5EF4-FFF2-40B4-BE49-F238E27FC236}">
                <a16:creationId xmlns:a16="http://schemas.microsoft.com/office/drawing/2014/main" id="{09A6B028-3788-EBE0-06B4-D509E7E087E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BC1752C4-1597-21FF-0CED-6DFFADED55DD}"/>
              </a:ext>
            </a:extLst>
          </p:cNvPr>
          <p:cNvSpPr>
            <a:spLocks noGrp="1"/>
          </p:cNvSpPr>
          <p:nvPr>
            <p:ph type="sldNum" sz="quarter" idx="12"/>
          </p:nvPr>
        </p:nvSpPr>
        <p:spPr/>
        <p:txBody>
          <a:bodyPr/>
          <a:lstStyle/>
          <a:p>
            <a:fld id="{8ACEFDFC-287E-0A4D-81A7-6CC8C070690D}" type="slidenum">
              <a:rPr lang="nb-NO" smtClean="0"/>
              <a:t>38</a:t>
            </a:fld>
            <a:endParaRPr lang="nb-NO"/>
          </a:p>
        </p:txBody>
      </p:sp>
      <p:pic>
        <p:nvPicPr>
          <p:cNvPr id="14" name="Bilde 13">
            <a:extLst>
              <a:ext uri="{FF2B5EF4-FFF2-40B4-BE49-F238E27FC236}">
                <a16:creationId xmlns:a16="http://schemas.microsoft.com/office/drawing/2014/main" id="{6141F756-AC0C-565B-2552-958FF3306C55}"/>
              </a:ext>
            </a:extLst>
          </p:cNvPr>
          <p:cNvPicPr>
            <a:picLocks noChangeAspect="1"/>
          </p:cNvPicPr>
          <p:nvPr/>
        </p:nvPicPr>
        <p:blipFill>
          <a:blip r:embed="rId3"/>
          <a:srcRect l="30236" t="85596"/>
          <a:stretch/>
        </p:blipFill>
        <p:spPr>
          <a:xfrm>
            <a:off x="905958" y="3759888"/>
            <a:ext cx="2184122" cy="605049"/>
          </a:xfrm>
          <a:prstGeom prst="rect">
            <a:avLst/>
          </a:prstGeom>
        </p:spPr>
      </p:pic>
    </p:spTree>
    <p:extLst>
      <p:ext uri="{BB962C8B-B14F-4D97-AF65-F5344CB8AC3E}">
        <p14:creationId xmlns:p14="http://schemas.microsoft.com/office/powerpoint/2010/main" val="3606203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420293-8378-A7EE-1E90-450F75C57600}"/>
              </a:ext>
            </a:extLst>
          </p:cNvPr>
          <p:cNvSpPr>
            <a:spLocks noGrp="1"/>
          </p:cNvSpPr>
          <p:nvPr>
            <p:ph type="title"/>
          </p:nvPr>
        </p:nvSpPr>
        <p:spPr/>
        <p:txBody>
          <a:bodyPr/>
          <a:lstStyle/>
          <a:p>
            <a:r>
              <a:rPr lang="nb-NO"/>
              <a:t># 8 Hva gjorde datamaskinen?</a:t>
            </a:r>
          </a:p>
        </p:txBody>
      </p:sp>
      <p:sp>
        <p:nvSpPr>
          <p:cNvPr id="3" name="Plassholder for innhold 2">
            <a:extLst>
              <a:ext uri="{FF2B5EF4-FFF2-40B4-BE49-F238E27FC236}">
                <a16:creationId xmlns:a16="http://schemas.microsoft.com/office/drawing/2014/main" id="{594032E8-3E4C-2F6E-BA61-D77FA1B9123E}"/>
              </a:ext>
            </a:extLst>
          </p:cNvPr>
          <p:cNvSpPr>
            <a:spLocks noGrp="1"/>
          </p:cNvSpPr>
          <p:nvPr>
            <p:ph idx="1"/>
          </p:nvPr>
        </p:nvSpPr>
        <p:spPr>
          <a:xfrm>
            <a:off x="695326" y="2032001"/>
            <a:ext cx="7143749" cy="4060824"/>
          </a:xfrm>
        </p:spPr>
        <p:txBody>
          <a:bodyPr>
            <a:normAutofit/>
          </a:bodyPr>
          <a:lstStyle/>
          <a:p>
            <a:r>
              <a:rPr lang="nb-NO" sz="3200"/>
              <a:t>Gjør beregningen for oss v.h.a. matriseregning</a:t>
            </a:r>
          </a:p>
          <a:p>
            <a:r>
              <a:rPr lang="nb-NO" sz="3200"/>
              <a:t>Minimerer avvik for å finne koeffisientene til polynomet vårt</a:t>
            </a:r>
            <a:br>
              <a:rPr lang="nb-NO" sz="3200"/>
            </a:br>
            <a:endParaRPr lang="nb-NO" sz="3200"/>
          </a:p>
        </p:txBody>
      </p:sp>
      <p:sp>
        <p:nvSpPr>
          <p:cNvPr id="4" name="Plassholder for dato 3">
            <a:extLst>
              <a:ext uri="{FF2B5EF4-FFF2-40B4-BE49-F238E27FC236}">
                <a16:creationId xmlns:a16="http://schemas.microsoft.com/office/drawing/2014/main" id="{9D531399-16F9-5BAD-EAA2-54C18118E66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451697E-8D8F-B245-E514-4A00C16A0620}"/>
              </a:ext>
            </a:extLst>
          </p:cNvPr>
          <p:cNvSpPr>
            <a:spLocks noGrp="1"/>
          </p:cNvSpPr>
          <p:nvPr>
            <p:ph type="sldNum" sz="quarter" idx="12"/>
          </p:nvPr>
        </p:nvSpPr>
        <p:spPr/>
        <p:txBody>
          <a:bodyPr/>
          <a:lstStyle/>
          <a:p>
            <a:fld id="{8ACEFDFC-287E-0A4D-81A7-6CC8C070690D}" type="slidenum">
              <a:rPr lang="nb-NO" smtClean="0"/>
              <a:t>39</a:t>
            </a:fld>
            <a:endParaRPr lang="nb-NO"/>
          </a:p>
        </p:txBody>
      </p:sp>
      <p:pic>
        <p:nvPicPr>
          <p:cNvPr id="10" name="Bilde 9">
            <a:extLst>
              <a:ext uri="{FF2B5EF4-FFF2-40B4-BE49-F238E27FC236}">
                <a16:creationId xmlns:a16="http://schemas.microsoft.com/office/drawing/2014/main" id="{5C8F4FAD-D9B6-B052-FE17-27977910F091}"/>
              </a:ext>
            </a:extLst>
          </p:cNvPr>
          <p:cNvPicPr>
            <a:picLocks noChangeAspect="1"/>
          </p:cNvPicPr>
          <p:nvPr/>
        </p:nvPicPr>
        <p:blipFill>
          <a:blip r:embed="rId2"/>
          <a:stretch>
            <a:fillRect/>
          </a:stretch>
        </p:blipFill>
        <p:spPr>
          <a:xfrm>
            <a:off x="8139269" y="1015999"/>
            <a:ext cx="3188340" cy="4507653"/>
          </a:xfrm>
          <a:prstGeom prst="rect">
            <a:avLst/>
          </a:prstGeom>
        </p:spPr>
      </p:pic>
      <p:pic>
        <p:nvPicPr>
          <p:cNvPr id="13" name="Bilde 12">
            <a:extLst>
              <a:ext uri="{FF2B5EF4-FFF2-40B4-BE49-F238E27FC236}">
                <a16:creationId xmlns:a16="http://schemas.microsoft.com/office/drawing/2014/main" id="{E796B3F7-A5C2-2FDB-DE13-DEF0B0CAC728}"/>
              </a:ext>
            </a:extLst>
          </p:cNvPr>
          <p:cNvPicPr>
            <a:picLocks noChangeAspect="1"/>
          </p:cNvPicPr>
          <p:nvPr/>
        </p:nvPicPr>
        <p:blipFill>
          <a:blip r:embed="rId3"/>
          <a:stretch>
            <a:fillRect/>
          </a:stretch>
        </p:blipFill>
        <p:spPr>
          <a:xfrm>
            <a:off x="715969" y="4188436"/>
            <a:ext cx="4753638" cy="762106"/>
          </a:xfrm>
          <a:prstGeom prst="rect">
            <a:avLst/>
          </a:prstGeom>
        </p:spPr>
      </p:pic>
      <p:pic>
        <p:nvPicPr>
          <p:cNvPr id="7" name="Bilde 6">
            <a:extLst>
              <a:ext uri="{FF2B5EF4-FFF2-40B4-BE49-F238E27FC236}">
                <a16:creationId xmlns:a16="http://schemas.microsoft.com/office/drawing/2014/main" id="{6380A5ED-776A-8943-A2ED-B010D02023CF}"/>
              </a:ext>
            </a:extLst>
          </p:cNvPr>
          <p:cNvPicPr>
            <a:picLocks noChangeAspect="1"/>
          </p:cNvPicPr>
          <p:nvPr/>
        </p:nvPicPr>
        <p:blipFill>
          <a:blip r:embed="rId4"/>
          <a:stretch>
            <a:fillRect/>
          </a:stretch>
        </p:blipFill>
        <p:spPr>
          <a:xfrm>
            <a:off x="6096000" y="4937089"/>
            <a:ext cx="1677887" cy="1324047"/>
          </a:xfrm>
          <a:prstGeom prst="rect">
            <a:avLst/>
          </a:prstGeom>
        </p:spPr>
      </p:pic>
    </p:spTree>
    <p:extLst>
      <p:ext uri="{BB962C8B-B14F-4D97-AF65-F5344CB8AC3E}">
        <p14:creationId xmlns:p14="http://schemas.microsoft.com/office/powerpoint/2010/main" val="1552011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7056BE5-002E-B92D-CB08-9867109042CB}"/>
              </a:ext>
            </a:extLst>
          </p:cNvPr>
          <p:cNvSpPr>
            <a:spLocks noGrp="1"/>
          </p:cNvSpPr>
          <p:nvPr>
            <p:ph type="title"/>
          </p:nvPr>
        </p:nvSpPr>
        <p:spPr/>
        <p:txBody>
          <a:bodyPr/>
          <a:lstStyle/>
          <a:p>
            <a:r>
              <a:rPr lang="nb-NO"/>
              <a:t>Tre typer problemer</a:t>
            </a:r>
          </a:p>
        </p:txBody>
      </p:sp>
      <p:sp>
        <p:nvSpPr>
          <p:cNvPr id="4" name="Plassholder for dato 3">
            <a:extLst>
              <a:ext uri="{FF2B5EF4-FFF2-40B4-BE49-F238E27FC236}">
                <a16:creationId xmlns:a16="http://schemas.microsoft.com/office/drawing/2014/main" id="{2F9499A9-59C6-38A9-A806-83770987136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83ADAB7-044E-AA9C-9FF6-79191CD78353}"/>
              </a:ext>
            </a:extLst>
          </p:cNvPr>
          <p:cNvSpPr>
            <a:spLocks noGrp="1"/>
          </p:cNvSpPr>
          <p:nvPr>
            <p:ph type="sldNum" sz="quarter" idx="12"/>
          </p:nvPr>
        </p:nvSpPr>
        <p:spPr/>
        <p:txBody>
          <a:bodyPr/>
          <a:lstStyle/>
          <a:p>
            <a:fld id="{8ACEFDFC-287E-0A4D-81A7-6CC8C070690D}" type="slidenum">
              <a:rPr lang="nb-NO" smtClean="0"/>
              <a:t>4</a:t>
            </a:fld>
            <a:endParaRPr lang="nb-NO"/>
          </a:p>
        </p:txBody>
      </p:sp>
      <p:sp>
        <p:nvSpPr>
          <p:cNvPr id="6" name="Ellipse 5">
            <a:extLst>
              <a:ext uri="{FF2B5EF4-FFF2-40B4-BE49-F238E27FC236}">
                <a16:creationId xmlns:a16="http://schemas.microsoft.com/office/drawing/2014/main" id="{A9E075C7-4E47-D08E-8283-83CFFA3C47C0}"/>
              </a:ext>
            </a:extLst>
          </p:cNvPr>
          <p:cNvSpPr/>
          <p:nvPr/>
        </p:nvSpPr>
        <p:spPr>
          <a:xfrm>
            <a:off x="962952" y="2459979"/>
            <a:ext cx="3447207" cy="2265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Algoritmiske</a:t>
            </a:r>
          </a:p>
          <a:p>
            <a:pPr algn="ctr"/>
            <a:r>
              <a:rPr lang="nb-NO"/>
              <a:t>#Vafler</a:t>
            </a:r>
          </a:p>
        </p:txBody>
      </p:sp>
      <p:sp>
        <p:nvSpPr>
          <p:cNvPr id="7" name="Ellipse 6">
            <a:extLst>
              <a:ext uri="{FF2B5EF4-FFF2-40B4-BE49-F238E27FC236}">
                <a16:creationId xmlns:a16="http://schemas.microsoft.com/office/drawing/2014/main" id="{3F1C358A-ADBF-C92D-4781-6F72CABF37ED}"/>
              </a:ext>
            </a:extLst>
          </p:cNvPr>
          <p:cNvSpPr/>
          <p:nvPr/>
        </p:nvSpPr>
        <p:spPr>
          <a:xfrm>
            <a:off x="6456095" y="1973108"/>
            <a:ext cx="3447207" cy="2265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Hemmeligheter</a:t>
            </a:r>
          </a:p>
        </p:txBody>
      </p:sp>
      <p:sp>
        <p:nvSpPr>
          <p:cNvPr id="8" name="Ellipse 7">
            <a:extLst>
              <a:ext uri="{FF2B5EF4-FFF2-40B4-BE49-F238E27FC236}">
                <a16:creationId xmlns:a16="http://schemas.microsoft.com/office/drawing/2014/main" id="{F21964E0-C418-CD2E-B39D-135BBA90EF0C}"/>
              </a:ext>
            </a:extLst>
          </p:cNvPr>
          <p:cNvSpPr/>
          <p:nvPr/>
        </p:nvSpPr>
        <p:spPr>
          <a:xfrm>
            <a:off x="3915196" y="4359100"/>
            <a:ext cx="3447207" cy="22657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Mysterier</a:t>
            </a:r>
          </a:p>
        </p:txBody>
      </p:sp>
    </p:spTree>
    <p:extLst>
      <p:ext uri="{BB962C8B-B14F-4D97-AF65-F5344CB8AC3E}">
        <p14:creationId xmlns:p14="http://schemas.microsoft.com/office/powerpoint/2010/main" val="156555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15332AE-2DF0-07B9-947F-E8A6A3123139}"/>
              </a:ext>
            </a:extLst>
          </p:cNvPr>
          <p:cNvSpPr>
            <a:spLocks noGrp="1"/>
          </p:cNvSpPr>
          <p:nvPr>
            <p:ph type="title"/>
          </p:nvPr>
        </p:nvSpPr>
        <p:spPr/>
        <p:txBody>
          <a:bodyPr/>
          <a:lstStyle/>
          <a:p>
            <a:r>
              <a:rPr lang="nb-NO"/>
              <a:t># 9 Litt oppsummering</a:t>
            </a:r>
          </a:p>
        </p:txBody>
      </p:sp>
      <p:sp>
        <p:nvSpPr>
          <p:cNvPr id="7" name="Plassholder for innhold 6">
            <a:extLst>
              <a:ext uri="{FF2B5EF4-FFF2-40B4-BE49-F238E27FC236}">
                <a16:creationId xmlns:a16="http://schemas.microsoft.com/office/drawing/2014/main" id="{7CE03C95-F997-57FA-50DC-1ECF2BAB3664}"/>
              </a:ext>
            </a:extLst>
          </p:cNvPr>
          <p:cNvSpPr>
            <a:spLocks noGrp="1"/>
          </p:cNvSpPr>
          <p:nvPr>
            <p:ph idx="1"/>
          </p:nvPr>
        </p:nvSpPr>
        <p:spPr/>
        <p:txBody>
          <a:bodyPr/>
          <a:lstStyle/>
          <a:p>
            <a:r>
              <a:rPr lang="nb-NO"/>
              <a:t>Vi finner noe som en funksjon av noe annet. For eksempel</a:t>
            </a:r>
          </a:p>
          <a:p>
            <a:endParaRPr lang="nb-NO"/>
          </a:p>
        </p:txBody>
      </p:sp>
      <p:sp>
        <p:nvSpPr>
          <p:cNvPr id="5" name="Plassholder for dato 4">
            <a:extLst>
              <a:ext uri="{FF2B5EF4-FFF2-40B4-BE49-F238E27FC236}">
                <a16:creationId xmlns:a16="http://schemas.microsoft.com/office/drawing/2014/main" id="{36ACC807-DD79-49D4-64D5-7E6613D74565}"/>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DC9D8777-4FF0-209E-21EF-7C733B92EAD9}"/>
              </a:ext>
            </a:extLst>
          </p:cNvPr>
          <p:cNvSpPr>
            <a:spLocks noGrp="1"/>
          </p:cNvSpPr>
          <p:nvPr>
            <p:ph type="sldNum" sz="quarter" idx="12"/>
          </p:nvPr>
        </p:nvSpPr>
        <p:spPr/>
        <p:txBody>
          <a:bodyPr/>
          <a:lstStyle/>
          <a:p>
            <a:fld id="{8ACEFDFC-287E-0A4D-81A7-6CC8C070690D}" type="slidenum">
              <a:rPr lang="nb-NO" smtClean="0"/>
              <a:t>40</a:t>
            </a:fld>
            <a:endParaRPr lang="nb-NO"/>
          </a:p>
        </p:txBody>
      </p:sp>
      <p:pic>
        <p:nvPicPr>
          <p:cNvPr id="4" name="Bilde 3">
            <a:extLst>
              <a:ext uri="{FF2B5EF4-FFF2-40B4-BE49-F238E27FC236}">
                <a16:creationId xmlns:a16="http://schemas.microsoft.com/office/drawing/2014/main" id="{2FC3EF12-0B36-2095-9F03-2AACA6415672}"/>
              </a:ext>
            </a:extLst>
          </p:cNvPr>
          <p:cNvPicPr>
            <a:picLocks noChangeAspect="1"/>
          </p:cNvPicPr>
          <p:nvPr/>
        </p:nvPicPr>
        <p:blipFill>
          <a:blip r:embed="rId2"/>
          <a:stretch>
            <a:fillRect/>
          </a:stretch>
        </p:blipFill>
        <p:spPr>
          <a:xfrm>
            <a:off x="695326" y="2560509"/>
            <a:ext cx="2086266" cy="543001"/>
          </a:xfrm>
          <a:prstGeom prst="rect">
            <a:avLst/>
          </a:prstGeom>
        </p:spPr>
      </p:pic>
      <p:pic>
        <p:nvPicPr>
          <p:cNvPr id="10" name="Bilde 9">
            <a:extLst>
              <a:ext uri="{FF2B5EF4-FFF2-40B4-BE49-F238E27FC236}">
                <a16:creationId xmlns:a16="http://schemas.microsoft.com/office/drawing/2014/main" id="{AFD1BB3A-A584-8186-E7DE-EE378CC4B181}"/>
              </a:ext>
            </a:extLst>
          </p:cNvPr>
          <p:cNvPicPr>
            <a:picLocks noChangeAspect="1"/>
          </p:cNvPicPr>
          <p:nvPr/>
        </p:nvPicPr>
        <p:blipFill>
          <a:blip r:embed="rId3"/>
          <a:stretch>
            <a:fillRect/>
          </a:stretch>
        </p:blipFill>
        <p:spPr>
          <a:xfrm>
            <a:off x="695326" y="3240867"/>
            <a:ext cx="5915851" cy="571580"/>
          </a:xfrm>
          <a:prstGeom prst="rect">
            <a:avLst/>
          </a:prstGeom>
        </p:spPr>
      </p:pic>
    </p:spTree>
    <p:extLst>
      <p:ext uri="{BB962C8B-B14F-4D97-AF65-F5344CB8AC3E}">
        <p14:creationId xmlns:p14="http://schemas.microsoft.com/office/powerpoint/2010/main" val="768430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7462BD-9325-61E4-8369-03E284285D36}"/>
              </a:ext>
            </a:extLst>
          </p:cNvPr>
          <p:cNvSpPr>
            <a:spLocks noGrp="1"/>
          </p:cNvSpPr>
          <p:nvPr>
            <p:ph type="title"/>
          </p:nvPr>
        </p:nvSpPr>
        <p:spPr/>
        <p:txBody>
          <a:bodyPr/>
          <a:lstStyle/>
          <a:p>
            <a:r>
              <a:rPr lang="nb-NO"/>
              <a:t># 10 Det ble litt tørt</a:t>
            </a:r>
          </a:p>
        </p:txBody>
      </p:sp>
      <p:sp>
        <p:nvSpPr>
          <p:cNvPr id="3" name="Plassholder for innhold 2">
            <a:extLst>
              <a:ext uri="{FF2B5EF4-FFF2-40B4-BE49-F238E27FC236}">
                <a16:creationId xmlns:a16="http://schemas.microsoft.com/office/drawing/2014/main" id="{85FEF06B-0492-2141-E4AC-B058677CD852}"/>
              </a:ext>
            </a:extLst>
          </p:cNvPr>
          <p:cNvSpPr>
            <a:spLocks noGrp="1"/>
          </p:cNvSpPr>
          <p:nvPr>
            <p:ph sz="half" idx="1"/>
          </p:nvPr>
        </p:nvSpPr>
        <p:spPr/>
        <p:txBody>
          <a:bodyPr/>
          <a:lstStyle/>
          <a:p>
            <a:r>
              <a:rPr lang="nb-NO" sz="2400"/>
              <a:t>Hvilke andre variabler er viktig for den perfekte vaffelen?</a:t>
            </a:r>
          </a:p>
          <a:p>
            <a:r>
              <a:rPr lang="nb-NO" sz="2400"/>
              <a:t>Sukker, smør, tykkelse, smør i jernet...</a:t>
            </a:r>
          </a:p>
        </p:txBody>
      </p:sp>
      <p:sp>
        <p:nvSpPr>
          <p:cNvPr id="4" name="Plassholder for dato 3">
            <a:extLst>
              <a:ext uri="{FF2B5EF4-FFF2-40B4-BE49-F238E27FC236}">
                <a16:creationId xmlns:a16="http://schemas.microsoft.com/office/drawing/2014/main" id="{67590CBB-E60D-7BB1-1CDA-4A5A8614D90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C00F9A87-75DE-674B-0BF1-F94D924AF519}"/>
              </a:ext>
            </a:extLst>
          </p:cNvPr>
          <p:cNvSpPr>
            <a:spLocks noGrp="1"/>
          </p:cNvSpPr>
          <p:nvPr>
            <p:ph type="sldNum" sz="quarter" idx="12"/>
          </p:nvPr>
        </p:nvSpPr>
        <p:spPr/>
        <p:txBody>
          <a:bodyPr/>
          <a:lstStyle/>
          <a:p>
            <a:fld id="{8ACEFDFC-287E-0A4D-81A7-6CC8C070690D}" type="slidenum">
              <a:rPr lang="nb-NO" smtClean="0"/>
              <a:t>41</a:t>
            </a:fld>
            <a:endParaRPr lang="nb-NO"/>
          </a:p>
        </p:txBody>
      </p:sp>
      <p:pic>
        <p:nvPicPr>
          <p:cNvPr id="11" name="Plassholder for innhold 7" descr="Et bilde som inneholder tekst, natur, utendørs, ås&#10;&#10;Automatisk generert beskrivelse">
            <a:extLst>
              <a:ext uri="{FF2B5EF4-FFF2-40B4-BE49-F238E27FC236}">
                <a16:creationId xmlns:a16="http://schemas.microsoft.com/office/drawing/2014/main" id="{B9031F3D-4054-8A72-0887-F522889E7E56}"/>
              </a:ext>
            </a:extLst>
          </p:cNvPr>
          <p:cNvPicPr>
            <a:picLocks noGrp="1" noChangeAspect="1"/>
          </p:cNvPicPr>
          <p:nvPr>
            <p:ph sz="half" idx="2"/>
          </p:nvPr>
        </p:nvPicPr>
        <p:blipFill>
          <a:blip r:embed="rId2"/>
          <a:stretch>
            <a:fillRect/>
          </a:stretch>
        </p:blipFill>
        <p:spPr>
          <a:xfrm>
            <a:off x="6600825" y="2805112"/>
            <a:ext cx="4610100" cy="2514600"/>
          </a:xfrm>
        </p:spPr>
      </p:pic>
    </p:spTree>
    <p:extLst>
      <p:ext uri="{BB962C8B-B14F-4D97-AF65-F5344CB8AC3E}">
        <p14:creationId xmlns:p14="http://schemas.microsoft.com/office/powerpoint/2010/main" val="3144338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E2F1E98-989B-66C9-50D2-E509AD3197B1}"/>
              </a:ext>
            </a:extLst>
          </p:cNvPr>
          <p:cNvSpPr>
            <a:spLocks noGrp="1"/>
          </p:cNvSpPr>
          <p:nvPr>
            <p:ph type="title"/>
          </p:nvPr>
        </p:nvSpPr>
        <p:spPr/>
        <p:txBody>
          <a:bodyPr/>
          <a:lstStyle/>
          <a:p>
            <a:r>
              <a:rPr lang="nb-NO"/>
              <a:t># 11 Skriver ned alle detaljene for hvert forsøk</a:t>
            </a:r>
          </a:p>
        </p:txBody>
      </p:sp>
      <p:sp>
        <p:nvSpPr>
          <p:cNvPr id="3" name="Plassholder for innhold 2">
            <a:extLst>
              <a:ext uri="{FF2B5EF4-FFF2-40B4-BE49-F238E27FC236}">
                <a16:creationId xmlns:a16="http://schemas.microsoft.com/office/drawing/2014/main" id="{13FF3DCD-8D35-8BEE-954F-6D798A4A5E82}"/>
              </a:ext>
            </a:extLst>
          </p:cNvPr>
          <p:cNvSpPr>
            <a:spLocks noGrp="1"/>
          </p:cNvSpPr>
          <p:nvPr>
            <p:ph sz="half" idx="1"/>
          </p:nvPr>
        </p:nvSpPr>
        <p:spPr/>
        <p:txBody>
          <a:bodyPr/>
          <a:lstStyle/>
          <a:p>
            <a:r>
              <a:rPr lang="nb-NO"/>
              <a:t>Forsøk 1</a:t>
            </a:r>
          </a:p>
          <a:p>
            <a:pPr lvl="1"/>
            <a:r>
              <a:rPr lang="nb-NO"/>
              <a:t>1,1 dl sukker</a:t>
            </a:r>
          </a:p>
          <a:p>
            <a:pPr lvl="1"/>
            <a:r>
              <a:rPr lang="nb-NO"/>
              <a:t>143 sekunder steketid</a:t>
            </a:r>
          </a:p>
          <a:p>
            <a:pPr lvl="1"/>
            <a:r>
              <a:rPr lang="nb-NO"/>
              <a:t>…</a:t>
            </a:r>
          </a:p>
          <a:p>
            <a:r>
              <a:rPr lang="nb-NO"/>
              <a:t>Forsøk 2</a:t>
            </a:r>
          </a:p>
          <a:p>
            <a:pPr lvl="1"/>
            <a:r>
              <a:rPr lang="nb-NO"/>
              <a:t>2 dl sukker</a:t>
            </a:r>
          </a:p>
          <a:p>
            <a:pPr lvl="1"/>
            <a:r>
              <a:rPr lang="nb-NO"/>
              <a:t>190 sekunder steketid</a:t>
            </a:r>
          </a:p>
          <a:p>
            <a:pPr lvl="1"/>
            <a:endParaRPr lang="nb-NO"/>
          </a:p>
          <a:p>
            <a:r>
              <a:rPr lang="nb-NO"/>
              <a:t>Mange flere variabler, mange flere forsøk!</a:t>
            </a:r>
          </a:p>
        </p:txBody>
      </p:sp>
      <p:pic>
        <p:nvPicPr>
          <p:cNvPr id="10" name="Plassholder for innhold 9">
            <a:extLst>
              <a:ext uri="{FF2B5EF4-FFF2-40B4-BE49-F238E27FC236}">
                <a16:creationId xmlns:a16="http://schemas.microsoft.com/office/drawing/2014/main" id="{F4699A80-0950-F207-B9CA-88D6A07B4601}"/>
              </a:ext>
            </a:extLst>
          </p:cNvPr>
          <p:cNvPicPr>
            <a:picLocks noGrp="1" noChangeAspect="1"/>
          </p:cNvPicPr>
          <p:nvPr>
            <p:ph sz="half" idx="2"/>
          </p:nvPr>
        </p:nvPicPr>
        <p:blipFill>
          <a:blip r:embed="rId2"/>
          <a:stretch>
            <a:fillRect/>
          </a:stretch>
        </p:blipFill>
        <p:spPr>
          <a:xfrm>
            <a:off x="6793779" y="2032000"/>
            <a:ext cx="4224191" cy="4060825"/>
          </a:xfrm>
        </p:spPr>
      </p:pic>
      <p:sp>
        <p:nvSpPr>
          <p:cNvPr id="5" name="Plassholder for dato 4">
            <a:extLst>
              <a:ext uri="{FF2B5EF4-FFF2-40B4-BE49-F238E27FC236}">
                <a16:creationId xmlns:a16="http://schemas.microsoft.com/office/drawing/2014/main" id="{9730A852-8DD8-2913-17A4-E6E07D2294CF}"/>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71A7E0E5-9D89-219A-04F6-854B43D35E48}"/>
              </a:ext>
            </a:extLst>
          </p:cNvPr>
          <p:cNvSpPr>
            <a:spLocks noGrp="1"/>
          </p:cNvSpPr>
          <p:nvPr>
            <p:ph type="sldNum" sz="quarter" idx="12"/>
          </p:nvPr>
        </p:nvSpPr>
        <p:spPr/>
        <p:txBody>
          <a:bodyPr/>
          <a:lstStyle/>
          <a:p>
            <a:fld id="{8ACEFDFC-287E-0A4D-81A7-6CC8C070690D}" type="slidenum">
              <a:rPr lang="nb-NO" smtClean="0"/>
              <a:t>42</a:t>
            </a:fld>
            <a:endParaRPr lang="nb-NO"/>
          </a:p>
        </p:txBody>
      </p:sp>
    </p:spTree>
    <p:extLst>
      <p:ext uri="{BB962C8B-B14F-4D97-AF65-F5344CB8AC3E}">
        <p14:creationId xmlns:p14="http://schemas.microsoft.com/office/powerpoint/2010/main" val="572159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421187-4017-4FDE-9148-9267FA15CB31}"/>
              </a:ext>
            </a:extLst>
          </p:cNvPr>
          <p:cNvSpPr>
            <a:spLocks noGrp="1"/>
          </p:cNvSpPr>
          <p:nvPr>
            <p:ph type="title"/>
          </p:nvPr>
        </p:nvSpPr>
        <p:spPr/>
        <p:txBody>
          <a:bodyPr/>
          <a:lstStyle/>
          <a:p>
            <a:r>
              <a:rPr lang="nb-NO"/>
              <a:t># 12 Oppdaterer funksjonen vår</a:t>
            </a:r>
          </a:p>
        </p:txBody>
      </p:sp>
      <p:sp>
        <p:nvSpPr>
          <p:cNvPr id="3" name="Plassholder for innhold 2">
            <a:extLst>
              <a:ext uri="{FF2B5EF4-FFF2-40B4-BE49-F238E27FC236}">
                <a16:creationId xmlns:a16="http://schemas.microsoft.com/office/drawing/2014/main" id="{9F6E9263-4096-C30F-947C-5F8F25E778C5}"/>
              </a:ext>
            </a:extLst>
          </p:cNvPr>
          <p:cNvSpPr>
            <a:spLocks noGrp="1"/>
          </p:cNvSpPr>
          <p:nvPr>
            <p:ph idx="1"/>
          </p:nvPr>
        </p:nvSpPr>
        <p:spPr/>
        <p:txBody>
          <a:bodyPr/>
          <a:lstStyle/>
          <a:p>
            <a:r>
              <a:rPr lang="nb-NO" sz="3200"/>
              <a:t>Den har nå flere variabler</a:t>
            </a:r>
          </a:p>
          <a:p>
            <a:endParaRPr lang="nb-NO"/>
          </a:p>
          <a:p>
            <a:br>
              <a:rPr lang="nb-NO"/>
            </a:br>
            <a:endParaRPr lang="nb-NO"/>
          </a:p>
          <a:p>
            <a:r>
              <a:rPr lang="nb-NO" sz="3200"/>
              <a:t>Hvordan tolker vi dette?</a:t>
            </a:r>
          </a:p>
        </p:txBody>
      </p:sp>
      <p:sp>
        <p:nvSpPr>
          <p:cNvPr id="5" name="Plassholder for dato 4">
            <a:extLst>
              <a:ext uri="{FF2B5EF4-FFF2-40B4-BE49-F238E27FC236}">
                <a16:creationId xmlns:a16="http://schemas.microsoft.com/office/drawing/2014/main" id="{883062A9-73E1-A8D0-0FC5-F6B8378C4D27}"/>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E726C364-0564-48F3-B29F-5E2DE5ABCF1F}"/>
              </a:ext>
            </a:extLst>
          </p:cNvPr>
          <p:cNvSpPr>
            <a:spLocks noGrp="1"/>
          </p:cNvSpPr>
          <p:nvPr>
            <p:ph type="sldNum" sz="quarter" idx="12"/>
          </p:nvPr>
        </p:nvSpPr>
        <p:spPr/>
        <p:txBody>
          <a:bodyPr/>
          <a:lstStyle/>
          <a:p>
            <a:fld id="{8ACEFDFC-287E-0A4D-81A7-6CC8C070690D}" type="slidenum">
              <a:rPr lang="nb-NO" smtClean="0"/>
              <a:t>43</a:t>
            </a:fld>
            <a:endParaRPr lang="nb-NO"/>
          </a:p>
        </p:txBody>
      </p:sp>
      <p:pic>
        <p:nvPicPr>
          <p:cNvPr id="12" name="Bilde 11">
            <a:extLst>
              <a:ext uri="{FF2B5EF4-FFF2-40B4-BE49-F238E27FC236}">
                <a16:creationId xmlns:a16="http://schemas.microsoft.com/office/drawing/2014/main" id="{525FC4EF-C905-3DDE-C689-50903E178F21}"/>
              </a:ext>
            </a:extLst>
          </p:cNvPr>
          <p:cNvPicPr>
            <a:picLocks noChangeAspect="1"/>
          </p:cNvPicPr>
          <p:nvPr/>
        </p:nvPicPr>
        <p:blipFill>
          <a:blip r:embed="rId2"/>
          <a:stretch>
            <a:fillRect/>
          </a:stretch>
        </p:blipFill>
        <p:spPr>
          <a:xfrm>
            <a:off x="638776" y="3160679"/>
            <a:ext cx="5801535" cy="628738"/>
          </a:xfrm>
          <a:prstGeom prst="rect">
            <a:avLst/>
          </a:prstGeom>
        </p:spPr>
      </p:pic>
      <p:pic>
        <p:nvPicPr>
          <p:cNvPr id="14" name="Bilde 13">
            <a:extLst>
              <a:ext uri="{FF2B5EF4-FFF2-40B4-BE49-F238E27FC236}">
                <a16:creationId xmlns:a16="http://schemas.microsoft.com/office/drawing/2014/main" id="{9217D755-AAFD-0C8F-0FA3-21F35F09F284}"/>
              </a:ext>
            </a:extLst>
          </p:cNvPr>
          <p:cNvPicPr>
            <a:picLocks noChangeAspect="1"/>
          </p:cNvPicPr>
          <p:nvPr/>
        </p:nvPicPr>
        <p:blipFill>
          <a:blip r:embed="rId3"/>
          <a:stretch>
            <a:fillRect/>
          </a:stretch>
        </p:blipFill>
        <p:spPr>
          <a:xfrm>
            <a:off x="638776" y="2616096"/>
            <a:ext cx="2505425" cy="590632"/>
          </a:xfrm>
          <a:prstGeom prst="rect">
            <a:avLst/>
          </a:prstGeom>
        </p:spPr>
      </p:pic>
    </p:spTree>
    <p:extLst>
      <p:ext uri="{BB962C8B-B14F-4D97-AF65-F5344CB8AC3E}">
        <p14:creationId xmlns:p14="http://schemas.microsoft.com/office/powerpoint/2010/main" val="338997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113F8F4-9FAA-91AF-1B81-BB904A8C49D0}"/>
              </a:ext>
            </a:extLst>
          </p:cNvPr>
          <p:cNvSpPr>
            <a:spLocks noGrp="1"/>
          </p:cNvSpPr>
          <p:nvPr>
            <p:ph type="title"/>
          </p:nvPr>
        </p:nvSpPr>
        <p:spPr/>
        <p:txBody>
          <a:bodyPr/>
          <a:lstStyle/>
          <a:p>
            <a:r>
              <a:rPr lang="nb-NO"/>
              <a:t># 13 Hvis vi forholder oss til to variabler</a:t>
            </a:r>
          </a:p>
        </p:txBody>
      </p:sp>
      <p:sp>
        <p:nvSpPr>
          <p:cNvPr id="8" name="Plassholder for innhold 7">
            <a:extLst>
              <a:ext uri="{FF2B5EF4-FFF2-40B4-BE49-F238E27FC236}">
                <a16:creationId xmlns:a16="http://schemas.microsoft.com/office/drawing/2014/main" id="{3327C3CF-E09D-5AAE-17D3-C240198CBBE0}"/>
              </a:ext>
            </a:extLst>
          </p:cNvPr>
          <p:cNvSpPr>
            <a:spLocks noGrp="1"/>
          </p:cNvSpPr>
          <p:nvPr>
            <p:ph sz="half" idx="1"/>
          </p:nvPr>
        </p:nvSpPr>
        <p:spPr/>
        <p:txBody>
          <a:bodyPr/>
          <a:lstStyle/>
          <a:p>
            <a:r>
              <a:rPr lang="nb-NO"/>
              <a:t>Har funnet et landskap av sukker og steketid</a:t>
            </a:r>
          </a:p>
          <a:p>
            <a:r>
              <a:rPr lang="nb-NO"/>
              <a:t>Vi vil maksimere hvor mye kundene liker vaflene</a:t>
            </a:r>
          </a:p>
        </p:txBody>
      </p:sp>
      <p:pic>
        <p:nvPicPr>
          <p:cNvPr id="11" name="Plassholder for innhold 10">
            <a:extLst>
              <a:ext uri="{FF2B5EF4-FFF2-40B4-BE49-F238E27FC236}">
                <a16:creationId xmlns:a16="http://schemas.microsoft.com/office/drawing/2014/main" id="{CA2AEAA4-856A-F255-68C8-58099CB56914}"/>
              </a:ext>
            </a:extLst>
          </p:cNvPr>
          <p:cNvPicPr>
            <a:picLocks noGrp="1" noChangeAspect="1"/>
          </p:cNvPicPr>
          <p:nvPr>
            <p:ph sz="half" idx="2"/>
          </p:nvPr>
        </p:nvPicPr>
        <p:blipFill>
          <a:blip r:embed="rId2"/>
          <a:stretch>
            <a:fillRect/>
          </a:stretch>
        </p:blipFill>
        <p:spPr>
          <a:xfrm>
            <a:off x="7064094" y="2032000"/>
            <a:ext cx="3683561" cy="4060825"/>
          </a:xfrm>
        </p:spPr>
      </p:pic>
      <p:sp>
        <p:nvSpPr>
          <p:cNvPr id="4" name="Plassholder for dato 3">
            <a:extLst>
              <a:ext uri="{FF2B5EF4-FFF2-40B4-BE49-F238E27FC236}">
                <a16:creationId xmlns:a16="http://schemas.microsoft.com/office/drawing/2014/main" id="{B052E9D5-BA0F-A188-ABAA-F392146DA77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329D72E-0E62-B2E7-969D-EAA127AF76FB}"/>
              </a:ext>
            </a:extLst>
          </p:cNvPr>
          <p:cNvSpPr>
            <a:spLocks noGrp="1"/>
          </p:cNvSpPr>
          <p:nvPr>
            <p:ph type="sldNum" sz="quarter" idx="12"/>
          </p:nvPr>
        </p:nvSpPr>
        <p:spPr/>
        <p:txBody>
          <a:bodyPr/>
          <a:lstStyle/>
          <a:p>
            <a:fld id="{8ACEFDFC-287E-0A4D-81A7-6CC8C070690D}" type="slidenum">
              <a:rPr lang="nb-NO" smtClean="0"/>
              <a:t>44</a:t>
            </a:fld>
            <a:endParaRPr lang="nb-NO"/>
          </a:p>
        </p:txBody>
      </p:sp>
    </p:spTree>
    <p:extLst>
      <p:ext uri="{BB962C8B-B14F-4D97-AF65-F5344CB8AC3E}">
        <p14:creationId xmlns:p14="http://schemas.microsoft.com/office/powerpoint/2010/main" val="1051649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815165A-A5D3-8E1A-AD74-069307AFCE45}"/>
              </a:ext>
            </a:extLst>
          </p:cNvPr>
          <p:cNvSpPr>
            <a:spLocks noGrp="1"/>
          </p:cNvSpPr>
          <p:nvPr>
            <p:ph type="title"/>
          </p:nvPr>
        </p:nvSpPr>
        <p:spPr/>
        <p:txBody>
          <a:bodyPr/>
          <a:lstStyle/>
          <a:p>
            <a:r>
              <a:rPr lang="nb-NO"/>
              <a:t># 14 Eller…</a:t>
            </a:r>
          </a:p>
        </p:txBody>
      </p:sp>
      <p:sp>
        <p:nvSpPr>
          <p:cNvPr id="3" name="Plassholder for innhold 2">
            <a:extLst>
              <a:ext uri="{FF2B5EF4-FFF2-40B4-BE49-F238E27FC236}">
                <a16:creationId xmlns:a16="http://schemas.microsoft.com/office/drawing/2014/main" id="{D7A526BD-874E-4324-E92B-D20BC1CB809A}"/>
              </a:ext>
            </a:extLst>
          </p:cNvPr>
          <p:cNvSpPr>
            <a:spLocks noGrp="1"/>
          </p:cNvSpPr>
          <p:nvPr>
            <p:ph sz="half" idx="1"/>
          </p:nvPr>
        </p:nvSpPr>
        <p:spPr/>
        <p:txBody>
          <a:bodyPr/>
          <a:lstStyle/>
          <a:p>
            <a:r>
              <a:rPr lang="nb-NO" sz="2800"/>
              <a:t>Vi minimerer avviket mellom det ønskede resultatet </a:t>
            </a:r>
            <a:r>
              <a:rPr lang="nb-NO" sz="2800" i="1"/>
              <a:t>(datapunktene våre) </a:t>
            </a:r>
            <a:br>
              <a:rPr lang="nb-NO" sz="2800"/>
            </a:br>
            <a:r>
              <a:rPr lang="nb-NO" sz="2800"/>
              <a:t>og det faktiske resultatet</a:t>
            </a:r>
          </a:p>
          <a:p>
            <a:r>
              <a:rPr lang="nb-NO" sz="2800"/>
              <a:t>Altså, minste kvadraters metode</a:t>
            </a:r>
          </a:p>
          <a:p>
            <a:pPr marL="0" indent="0">
              <a:buNone/>
            </a:pPr>
            <a:endParaRPr lang="nb-NO"/>
          </a:p>
        </p:txBody>
      </p:sp>
      <p:pic>
        <p:nvPicPr>
          <p:cNvPr id="8" name="Plassholder for innhold 7">
            <a:extLst>
              <a:ext uri="{FF2B5EF4-FFF2-40B4-BE49-F238E27FC236}">
                <a16:creationId xmlns:a16="http://schemas.microsoft.com/office/drawing/2014/main" id="{B42BF3C2-E043-3261-3892-82265A98B753}"/>
              </a:ext>
            </a:extLst>
          </p:cNvPr>
          <p:cNvPicPr>
            <a:picLocks noGrp="1" noChangeAspect="1"/>
          </p:cNvPicPr>
          <p:nvPr>
            <p:ph sz="half" idx="2"/>
          </p:nvPr>
        </p:nvPicPr>
        <p:blipFill>
          <a:blip r:embed="rId2"/>
          <a:stretch>
            <a:fillRect/>
          </a:stretch>
        </p:blipFill>
        <p:spPr>
          <a:xfrm>
            <a:off x="7243419" y="2032000"/>
            <a:ext cx="3324911" cy="4060825"/>
          </a:xfrm>
        </p:spPr>
      </p:pic>
      <p:sp>
        <p:nvSpPr>
          <p:cNvPr id="5" name="Plassholder for dato 4">
            <a:extLst>
              <a:ext uri="{FF2B5EF4-FFF2-40B4-BE49-F238E27FC236}">
                <a16:creationId xmlns:a16="http://schemas.microsoft.com/office/drawing/2014/main" id="{DC097886-C66C-6931-B933-EB7F593293DB}"/>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BA0D30A7-33FB-1DF3-7E28-2169B10DD4F4}"/>
              </a:ext>
            </a:extLst>
          </p:cNvPr>
          <p:cNvSpPr>
            <a:spLocks noGrp="1"/>
          </p:cNvSpPr>
          <p:nvPr>
            <p:ph type="sldNum" sz="quarter" idx="12"/>
          </p:nvPr>
        </p:nvSpPr>
        <p:spPr/>
        <p:txBody>
          <a:bodyPr/>
          <a:lstStyle/>
          <a:p>
            <a:fld id="{8ACEFDFC-287E-0A4D-81A7-6CC8C070690D}" type="slidenum">
              <a:rPr lang="nb-NO" smtClean="0"/>
              <a:t>45</a:t>
            </a:fld>
            <a:endParaRPr lang="nb-NO"/>
          </a:p>
        </p:txBody>
      </p:sp>
    </p:spTree>
    <p:extLst>
      <p:ext uri="{BB962C8B-B14F-4D97-AF65-F5344CB8AC3E}">
        <p14:creationId xmlns:p14="http://schemas.microsoft.com/office/powerpoint/2010/main" val="2637297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991724A-A573-331F-8796-11EA71C18A06}"/>
              </a:ext>
            </a:extLst>
          </p:cNvPr>
          <p:cNvSpPr>
            <a:spLocks noGrp="1"/>
          </p:cNvSpPr>
          <p:nvPr>
            <p:ph type="title"/>
          </p:nvPr>
        </p:nvSpPr>
        <p:spPr/>
        <p:txBody>
          <a:bodyPr/>
          <a:lstStyle/>
          <a:p>
            <a:r>
              <a:rPr lang="nb-NO"/>
              <a:t># 15 Hvor ble det av de nevrale nettverkene?</a:t>
            </a:r>
          </a:p>
        </p:txBody>
      </p:sp>
      <p:sp>
        <p:nvSpPr>
          <p:cNvPr id="3" name="Plassholder for innhold 2">
            <a:extLst>
              <a:ext uri="{FF2B5EF4-FFF2-40B4-BE49-F238E27FC236}">
                <a16:creationId xmlns:a16="http://schemas.microsoft.com/office/drawing/2014/main" id="{6488897F-D940-980E-8440-639841EF3AA9}"/>
              </a:ext>
            </a:extLst>
          </p:cNvPr>
          <p:cNvSpPr>
            <a:spLocks noGrp="1"/>
          </p:cNvSpPr>
          <p:nvPr>
            <p:ph sz="half" idx="1"/>
          </p:nvPr>
        </p:nvSpPr>
        <p:spPr/>
        <p:txBody>
          <a:bodyPr/>
          <a:lstStyle/>
          <a:p>
            <a:r>
              <a:rPr lang="nb-NO" sz="2400"/>
              <a:t>Vi trener vårt nevrale nettverk på følgende vis:</a:t>
            </a:r>
          </a:p>
          <a:p>
            <a:pPr lvl="1"/>
            <a:r>
              <a:rPr lang="nb-NO" sz="2100"/>
              <a:t>Måler avvik mellom ønsket resultat, og faktisk resultat</a:t>
            </a:r>
          </a:p>
          <a:p>
            <a:pPr lvl="1"/>
            <a:r>
              <a:rPr lang="nb-NO" sz="2100"/>
              <a:t>Minimerer avviket</a:t>
            </a:r>
          </a:p>
          <a:p>
            <a:pPr lvl="1"/>
            <a:endParaRPr lang="nb-NO" sz="2100"/>
          </a:p>
        </p:txBody>
      </p:sp>
      <p:pic>
        <p:nvPicPr>
          <p:cNvPr id="8" name="Plassholder for innhold 7" descr="Et bilde som inneholder diagram, tegning, sketch, line&#10;&#10;Automatisk generert beskrivelse">
            <a:extLst>
              <a:ext uri="{FF2B5EF4-FFF2-40B4-BE49-F238E27FC236}">
                <a16:creationId xmlns:a16="http://schemas.microsoft.com/office/drawing/2014/main" id="{27FC38CC-2FB7-6960-42CE-8F571315BA47}"/>
              </a:ext>
            </a:extLst>
          </p:cNvPr>
          <p:cNvPicPr>
            <a:picLocks noGrp="1" noChangeAspect="1"/>
          </p:cNvPicPr>
          <p:nvPr>
            <p:ph sz="half" idx="2"/>
          </p:nvPr>
        </p:nvPicPr>
        <p:blipFill>
          <a:blip r:embed="rId2"/>
          <a:stretch>
            <a:fillRect/>
          </a:stretch>
        </p:blipFill>
        <p:spPr>
          <a:xfrm>
            <a:off x="6315075" y="2505433"/>
            <a:ext cx="5181600" cy="3113959"/>
          </a:xfrm>
        </p:spPr>
      </p:pic>
      <p:sp>
        <p:nvSpPr>
          <p:cNvPr id="5" name="Plassholder for dato 4">
            <a:extLst>
              <a:ext uri="{FF2B5EF4-FFF2-40B4-BE49-F238E27FC236}">
                <a16:creationId xmlns:a16="http://schemas.microsoft.com/office/drawing/2014/main" id="{0229DF17-4DF5-065D-2F9E-2555613E94BA}"/>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5B92C37B-4DA9-820E-95A2-5EF898662087}"/>
              </a:ext>
            </a:extLst>
          </p:cNvPr>
          <p:cNvSpPr>
            <a:spLocks noGrp="1"/>
          </p:cNvSpPr>
          <p:nvPr>
            <p:ph type="sldNum" sz="quarter" idx="12"/>
          </p:nvPr>
        </p:nvSpPr>
        <p:spPr/>
        <p:txBody>
          <a:bodyPr/>
          <a:lstStyle/>
          <a:p>
            <a:fld id="{8ACEFDFC-287E-0A4D-81A7-6CC8C070690D}" type="slidenum">
              <a:rPr lang="nb-NO" smtClean="0"/>
              <a:t>46</a:t>
            </a:fld>
            <a:endParaRPr lang="nb-NO"/>
          </a:p>
        </p:txBody>
      </p:sp>
    </p:spTree>
    <p:extLst>
      <p:ext uri="{BB962C8B-B14F-4D97-AF65-F5344CB8AC3E}">
        <p14:creationId xmlns:p14="http://schemas.microsoft.com/office/powerpoint/2010/main" val="1154893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20FB4DA-9D76-35F9-A9CC-EBB8F029B0B8}"/>
              </a:ext>
            </a:extLst>
          </p:cNvPr>
          <p:cNvSpPr>
            <a:spLocks noGrp="1"/>
          </p:cNvSpPr>
          <p:nvPr>
            <p:ph type="title"/>
          </p:nvPr>
        </p:nvSpPr>
        <p:spPr/>
        <p:txBody>
          <a:bodyPr/>
          <a:lstStyle/>
          <a:p>
            <a:r>
              <a:rPr lang="nb-NO"/>
              <a:t># 16 Tar for oss et enklere eksempel</a:t>
            </a:r>
          </a:p>
        </p:txBody>
      </p:sp>
      <p:sp>
        <p:nvSpPr>
          <p:cNvPr id="3" name="Plassholder for innhold 2">
            <a:extLst>
              <a:ext uri="{FF2B5EF4-FFF2-40B4-BE49-F238E27FC236}">
                <a16:creationId xmlns:a16="http://schemas.microsoft.com/office/drawing/2014/main" id="{F2A9119D-31CD-43F0-A79B-44C6BC90440A}"/>
              </a:ext>
            </a:extLst>
          </p:cNvPr>
          <p:cNvSpPr>
            <a:spLocks noGrp="1"/>
          </p:cNvSpPr>
          <p:nvPr>
            <p:ph sz="half" idx="1"/>
          </p:nvPr>
        </p:nvSpPr>
        <p:spPr/>
        <p:txBody>
          <a:bodyPr/>
          <a:lstStyle/>
          <a:p>
            <a:r>
              <a:rPr lang="nb-NO"/>
              <a:t>Hvor mye en liker noe er en funksjon av aktiveringen til de forrige nevronene</a:t>
            </a:r>
          </a:p>
          <a:p>
            <a:r>
              <a:rPr lang="nb-NO"/>
              <a:t>Vil finne vektene, w</a:t>
            </a:r>
          </a:p>
        </p:txBody>
      </p:sp>
      <p:pic>
        <p:nvPicPr>
          <p:cNvPr id="10" name="Plassholder for innhold 9">
            <a:extLst>
              <a:ext uri="{FF2B5EF4-FFF2-40B4-BE49-F238E27FC236}">
                <a16:creationId xmlns:a16="http://schemas.microsoft.com/office/drawing/2014/main" id="{35399DE6-E015-3DA6-04F0-ADE23587F6E9}"/>
              </a:ext>
            </a:extLst>
          </p:cNvPr>
          <p:cNvPicPr>
            <a:picLocks noGrp="1" noChangeAspect="1"/>
          </p:cNvPicPr>
          <p:nvPr>
            <p:ph sz="half" idx="2"/>
          </p:nvPr>
        </p:nvPicPr>
        <p:blipFill>
          <a:blip r:embed="rId2"/>
          <a:stretch>
            <a:fillRect/>
          </a:stretch>
        </p:blipFill>
        <p:spPr>
          <a:xfrm>
            <a:off x="6315074" y="5665448"/>
            <a:ext cx="5181600" cy="427378"/>
          </a:xfrm>
        </p:spPr>
      </p:pic>
      <p:sp>
        <p:nvSpPr>
          <p:cNvPr id="5" name="Plassholder for dato 4">
            <a:extLst>
              <a:ext uri="{FF2B5EF4-FFF2-40B4-BE49-F238E27FC236}">
                <a16:creationId xmlns:a16="http://schemas.microsoft.com/office/drawing/2014/main" id="{1EFD7F90-BB01-7581-F850-E884474BDD5E}"/>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3B9E73C1-07C0-17DF-37E3-9D51348ECD44}"/>
              </a:ext>
            </a:extLst>
          </p:cNvPr>
          <p:cNvSpPr>
            <a:spLocks noGrp="1"/>
          </p:cNvSpPr>
          <p:nvPr>
            <p:ph type="sldNum" sz="quarter" idx="12"/>
          </p:nvPr>
        </p:nvSpPr>
        <p:spPr/>
        <p:txBody>
          <a:bodyPr/>
          <a:lstStyle/>
          <a:p>
            <a:fld id="{8ACEFDFC-287E-0A4D-81A7-6CC8C070690D}" type="slidenum">
              <a:rPr lang="nb-NO" smtClean="0"/>
              <a:t>47</a:t>
            </a:fld>
            <a:endParaRPr lang="nb-NO"/>
          </a:p>
        </p:txBody>
      </p:sp>
      <p:pic>
        <p:nvPicPr>
          <p:cNvPr id="16" name="Bilde 15">
            <a:extLst>
              <a:ext uri="{FF2B5EF4-FFF2-40B4-BE49-F238E27FC236}">
                <a16:creationId xmlns:a16="http://schemas.microsoft.com/office/drawing/2014/main" id="{FB361662-973D-4064-B68E-D3ECB012F05C}"/>
              </a:ext>
            </a:extLst>
          </p:cNvPr>
          <p:cNvPicPr>
            <a:picLocks noChangeAspect="1"/>
          </p:cNvPicPr>
          <p:nvPr/>
        </p:nvPicPr>
        <p:blipFill>
          <a:blip r:embed="rId3"/>
          <a:stretch>
            <a:fillRect/>
          </a:stretch>
        </p:blipFill>
        <p:spPr>
          <a:xfrm>
            <a:off x="6827477" y="2110935"/>
            <a:ext cx="4156794" cy="3140264"/>
          </a:xfrm>
          <a:prstGeom prst="rect">
            <a:avLst/>
          </a:prstGeom>
        </p:spPr>
      </p:pic>
    </p:spTree>
    <p:extLst>
      <p:ext uri="{BB962C8B-B14F-4D97-AF65-F5344CB8AC3E}">
        <p14:creationId xmlns:p14="http://schemas.microsoft.com/office/powerpoint/2010/main" val="746053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0D48A-1CE0-6067-8FD8-183B0D8E1AA4}"/>
            </a:ext>
          </a:extLst>
        </p:cNvPr>
        <p:cNvGrpSpPr/>
        <p:nvPr/>
      </p:nvGrpSpPr>
      <p:grpSpPr>
        <a:xfrm>
          <a:off x="0" y="0"/>
          <a:ext cx="0" cy="0"/>
          <a:chOff x="0" y="0"/>
          <a:chExt cx="0" cy="0"/>
        </a:xfrm>
      </p:grpSpPr>
      <p:sp>
        <p:nvSpPr>
          <p:cNvPr id="7" name="Tittel 6">
            <a:extLst>
              <a:ext uri="{FF2B5EF4-FFF2-40B4-BE49-F238E27FC236}">
                <a16:creationId xmlns:a16="http://schemas.microsoft.com/office/drawing/2014/main" id="{52478B0E-4A51-1D7C-7F7A-4209BAFAA598}"/>
              </a:ext>
            </a:extLst>
          </p:cNvPr>
          <p:cNvSpPr>
            <a:spLocks noGrp="1"/>
          </p:cNvSpPr>
          <p:nvPr>
            <p:ph type="title"/>
          </p:nvPr>
        </p:nvSpPr>
        <p:spPr/>
        <p:txBody>
          <a:bodyPr/>
          <a:lstStyle/>
          <a:p>
            <a:r>
              <a:rPr lang="nb-NO"/>
              <a:t># 17 Repeterer dette for hvert nevron</a:t>
            </a:r>
          </a:p>
        </p:txBody>
      </p:sp>
      <p:sp>
        <p:nvSpPr>
          <p:cNvPr id="5" name="Plassholder for dato 4">
            <a:extLst>
              <a:ext uri="{FF2B5EF4-FFF2-40B4-BE49-F238E27FC236}">
                <a16:creationId xmlns:a16="http://schemas.microsoft.com/office/drawing/2014/main" id="{7C5F8CDC-1F3F-4752-1254-86444DB73FE2}"/>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B058C1B2-E45D-2EDB-EC2E-3153ACF3A2A6}"/>
              </a:ext>
            </a:extLst>
          </p:cNvPr>
          <p:cNvSpPr>
            <a:spLocks noGrp="1"/>
          </p:cNvSpPr>
          <p:nvPr>
            <p:ph type="sldNum" sz="quarter" idx="12"/>
          </p:nvPr>
        </p:nvSpPr>
        <p:spPr/>
        <p:txBody>
          <a:bodyPr/>
          <a:lstStyle/>
          <a:p>
            <a:fld id="{8ACEFDFC-287E-0A4D-81A7-6CC8C070690D}" type="slidenum">
              <a:rPr lang="nb-NO" smtClean="0"/>
              <a:t>48</a:t>
            </a:fld>
            <a:endParaRPr lang="nb-NO"/>
          </a:p>
        </p:txBody>
      </p:sp>
      <p:pic>
        <p:nvPicPr>
          <p:cNvPr id="2" name="Plassholder for innhold 10">
            <a:extLst>
              <a:ext uri="{FF2B5EF4-FFF2-40B4-BE49-F238E27FC236}">
                <a16:creationId xmlns:a16="http://schemas.microsoft.com/office/drawing/2014/main" id="{EEA0BFC7-FCB9-6175-ECD9-957CEB3A5604}"/>
              </a:ext>
            </a:extLst>
          </p:cNvPr>
          <p:cNvPicPr>
            <a:picLocks noChangeAspect="1"/>
          </p:cNvPicPr>
          <p:nvPr/>
        </p:nvPicPr>
        <p:blipFill>
          <a:blip r:embed="rId2"/>
          <a:stretch>
            <a:fillRect/>
          </a:stretch>
        </p:blipFill>
        <p:spPr>
          <a:xfrm>
            <a:off x="3945254" y="2631882"/>
            <a:ext cx="3387691" cy="2876505"/>
          </a:xfrm>
          <a:prstGeom prst="rect">
            <a:avLst/>
          </a:prstGeom>
        </p:spPr>
      </p:pic>
    </p:spTree>
    <p:extLst>
      <p:ext uri="{BB962C8B-B14F-4D97-AF65-F5344CB8AC3E}">
        <p14:creationId xmlns:p14="http://schemas.microsoft.com/office/powerpoint/2010/main" val="2085824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5EEFDAB3-69A7-4D0A-DBED-17FB5B600205}"/>
              </a:ext>
            </a:extLst>
          </p:cNvPr>
          <p:cNvSpPr>
            <a:spLocks noGrp="1"/>
          </p:cNvSpPr>
          <p:nvPr>
            <p:ph type="title"/>
          </p:nvPr>
        </p:nvSpPr>
        <p:spPr/>
        <p:txBody>
          <a:bodyPr/>
          <a:lstStyle/>
          <a:p>
            <a:r>
              <a:rPr lang="nb-NO"/>
              <a:t># 18 Repeterer…</a:t>
            </a:r>
          </a:p>
        </p:txBody>
      </p:sp>
      <p:pic>
        <p:nvPicPr>
          <p:cNvPr id="10" name="Plassholder for innhold 9">
            <a:extLst>
              <a:ext uri="{FF2B5EF4-FFF2-40B4-BE49-F238E27FC236}">
                <a16:creationId xmlns:a16="http://schemas.microsoft.com/office/drawing/2014/main" id="{DB5BF765-6A27-CEAE-9B67-75F1E8602092}"/>
              </a:ext>
            </a:extLst>
          </p:cNvPr>
          <p:cNvPicPr>
            <a:picLocks noGrp="1" noChangeAspect="1"/>
          </p:cNvPicPr>
          <p:nvPr>
            <p:ph idx="1"/>
          </p:nvPr>
        </p:nvPicPr>
        <p:blipFill>
          <a:blip r:embed="rId2"/>
          <a:stretch>
            <a:fillRect/>
          </a:stretch>
        </p:blipFill>
        <p:spPr>
          <a:xfrm>
            <a:off x="695325" y="2424350"/>
            <a:ext cx="9469438" cy="3276125"/>
          </a:xfrm>
        </p:spPr>
      </p:pic>
      <p:sp>
        <p:nvSpPr>
          <p:cNvPr id="5" name="Plassholder for dato 4">
            <a:extLst>
              <a:ext uri="{FF2B5EF4-FFF2-40B4-BE49-F238E27FC236}">
                <a16:creationId xmlns:a16="http://schemas.microsoft.com/office/drawing/2014/main" id="{26D0B39F-4635-CBB2-EDD7-8E89CDDC178B}"/>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F1E94D2C-4C61-BC18-8D85-2BC749F02404}"/>
              </a:ext>
            </a:extLst>
          </p:cNvPr>
          <p:cNvSpPr>
            <a:spLocks noGrp="1"/>
          </p:cNvSpPr>
          <p:nvPr>
            <p:ph type="sldNum" sz="quarter" idx="12"/>
          </p:nvPr>
        </p:nvSpPr>
        <p:spPr/>
        <p:txBody>
          <a:bodyPr/>
          <a:lstStyle/>
          <a:p>
            <a:fld id="{8ACEFDFC-287E-0A4D-81A7-6CC8C070690D}" type="slidenum">
              <a:rPr lang="nb-NO" smtClean="0"/>
              <a:t>49</a:t>
            </a:fld>
            <a:endParaRPr lang="nb-NO"/>
          </a:p>
        </p:txBody>
      </p:sp>
    </p:spTree>
    <p:extLst>
      <p:ext uri="{BB962C8B-B14F-4D97-AF65-F5344CB8AC3E}">
        <p14:creationId xmlns:p14="http://schemas.microsoft.com/office/powerpoint/2010/main" val="1950277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271B5B-0479-7B40-4A52-B01F2C47E964}"/>
              </a:ext>
            </a:extLst>
          </p:cNvPr>
          <p:cNvSpPr>
            <a:spLocks noGrp="1"/>
          </p:cNvSpPr>
          <p:nvPr>
            <p:ph type="title"/>
          </p:nvPr>
        </p:nvSpPr>
        <p:spPr/>
        <p:txBody>
          <a:bodyPr/>
          <a:lstStyle/>
          <a:p>
            <a:r>
              <a:rPr lang="nb-NO"/>
              <a:t>Mennesket sammenliknet med maskin</a:t>
            </a:r>
          </a:p>
        </p:txBody>
      </p:sp>
      <p:sp>
        <p:nvSpPr>
          <p:cNvPr id="3" name="Plassholder for innhold 2">
            <a:extLst>
              <a:ext uri="{FF2B5EF4-FFF2-40B4-BE49-F238E27FC236}">
                <a16:creationId xmlns:a16="http://schemas.microsoft.com/office/drawing/2014/main" id="{DD5F379E-DDC6-A7F0-FF96-E050157EF052}"/>
              </a:ext>
            </a:extLst>
          </p:cNvPr>
          <p:cNvSpPr>
            <a:spLocks noGrp="1"/>
          </p:cNvSpPr>
          <p:nvPr>
            <p:ph idx="1"/>
          </p:nvPr>
        </p:nvSpPr>
        <p:spPr/>
        <p:txBody>
          <a:bodyPr>
            <a:normAutofit/>
          </a:bodyPr>
          <a:lstStyle/>
          <a:p>
            <a:r>
              <a:rPr lang="nb-NO"/>
              <a:t>Mennesket er godt egnet til å</a:t>
            </a:r>
          </a:p>
          <a:p>
            <a:pPr lvl="1"/>
            <a:r>
              <a:rPr lang="nb-NO"/>
              <a:t>Forstå signaler</a:t>
            </a:r>
          </a:p>
          <a:p>
            <a:pPr lvl="1"/>
            <a:r>
              <a:rPr lang="nb-NO"/>
              <a:t>Vurdere hva vi ikke har</a:t>
            </a:r>
          </a:p>
          <a:p>
            <a:pPr lvl="1"/>
            <a:r>
              <a:rPr lang="nb-NO"/>
              <a:t>Forstå hva som ikke blir sagt/ikke gitte signaler</a:t>
            </a:r>
          </a:p>
          <a:p>
            <a:pPr lvl="1"/>
            <a:endParaRPr lang="nb-NO"/>
          </a:p>
          <a:p>
            <a:r>
              <a:rPr lang="nb-NO"/>
              <a:t>Maskinen er godt egnet til å</a:t>
            </a:r>
          </a:p>
          <a:p>
            <a:pPr lvl="1"/>
            <a:r>
              <a:rPr lang="nb-NO"/>
              <a:t>Behandle det den har</a:t>
            </a:r>
          </a:p>
          <a:p>
            <a:pPr lvl="1"/>
            <a:r>
              <a:rPr lang="nb-NO"/>
              <a:t>Behandle store datamengder</a:t>
            </a:r>
          </a:p>
          <a:p>
            <a:pPr lvl="1"/>
            <a:r>
              <a:rPr lang="nb-NO"/>
              <a:t>Følge en standardisert prosess OG gjøre det den får beskjed om </a:t>
            </a:r>
            <a:r>
              <a:rPr lang="nb-NO">
                <a:sym typeface="Wingdings" panose="05000000000000000000" pitchFamily="2" charset="2"/>
              </a:rPr>
              <a:t></a:t>
            </a:r>
            <a:endParaRPr lang="nb-NO"/>
          </a:p>
          <a:p>
            <a:pPr lvl="1"/>
            <a:endParaRPr lang="nb-NO"/>
          </a:p>
        </p:txBody>
      </p:sp>
      <p:sp>
        <p:nvSpPr>
          <p:cNvPr id="4" name="Plassholder for dato 3">
            <a:extLst>
              <a:ext uri="{FF2B5EF4-FFF2-40B4-BE49-F238E27FC236}">
                <a16:creationId xmlns:a16="http://schemas.microsoft.com/office/drawing/2014/main" id="{48678EC7-0C5C-D621-1B69-4C52FE36C61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B676CEE-9891-72B0-F9C1-CA9460198BB0}"/>
              </a:ext>
            </a:extLst>
          </p:cNvPr>
          <p:cNvSpPr>
            <a:spLocks noGrp="1"/>
          </p:cNvSpPr>
          <p:nvPr>
            <p:ph type="sldNum" sz="quarter" idx="12"/>
          </p:nvPr>
        </p:nvSpPr>
        <p:spPr/>
        <p:txBody>
          <a:bodyPr/>
          <a:lstStyle/>
          <a:p>
            <a:fld id="{8ACEFDFC-287E-0A4D-81A7-6CC8C070690D}" type="slidenum">
              <a:rPr lang="nb-NO" smtClean="0"/>
              <a:t>5</a:t>
            </a:fld>
            <a:endParaRPr lang="nb-NO"/>
          </a:p>
        </p:txBody>
      </p:sp>
    </p:spTree>
    <p:extLst>
      <p:ext uri="{BB962C8B-B14F-4D97-AF65-F5344CB8AC3E}">
        <p14:creationId xmlns:p14="http://schemas.microsoft.com/office/powerpoint/2010/main" val="8143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13222-6E55-1A47-AD89-A03450F32F3A}"/>
            </a:ext>
          </a:extLst>
        </p:cNvPr>
        <p:cNvGrpSpPr/>
        <p:nvPr/>
      </p:nvGrpSpPr>
      <p:grpSpPr>
        <a:xfrm>
          <a:off x="0" y="0"/>
          <a:ext cx="0" cy="0"/>
          <a:chOff x="0" y="0"/>
          <a:chExt cx="0" cy="0"/>
        </a:xfrm>
      </p:grpSpPr>
      <p:pic>
        <p:nvPicPr>
          <p:cNvPr id="4" name="Bilde 3">
            <a:extLst>
              <a:ext uri="{FF2B5EF4-FFF2-40B4-BE49-F238E27FC236}">
                <a16:creationId xmlns:a16="http://schemas.microsoft.com/office/drawing/2014/main" id="{E785CF7C-5140-5393-B646-D5D0135EFEBD}"/>
              </a:ext>
            </a:extLst>
          </p:cNvPr>
          <p:cNvPicPr>
            <a:picLocks noChangeAspect="1"/>
          </p:cNvPicPr>
          <p:nvPr/>
        </p:nvPicPr>
        <p:blipFill>
          <a:blip r:embed="rId2">
            <a:alphaModFix/>
          </a:blip>
          <a:stretch>
            <a:fillRect/>
          </a:stretch>
        </p:blipFill>
        <p:spPr>
          <a:xfrm>
            <a:off x="524786" y="2285253"/>
            <a:ext cx="9813618" cy="3674333"/>
          </a:xfrm>
          <a:prstGeom prst="rect">
            <a:avLst/>
          </a:prstGeom>
        </p:spPr>
      </p:pic>
      <p:sp>
        <p:nvSpPr>
          <p:cNvPr id="7" name="Tittel 6">
            <a:extLst>
              <a:ext uri="{FF2B5EF4-FFF2-40B4-BE49-F238E27FC236}">
                <a16:creationId xmlns:a16="http://schemas.microsoft.com/office/drawing/2014/main" id="{D1B89ACD-3987-DF06-BF35-6B2BDE1AC3B2}"/>
              </a:ext>
            </a:extLst>
          </p:cNvPr>
          <p:cNvSpPr>
            <a:spLocks noGrp="1"/>
          </p:cNvSpPr>
          <p:nvPr>
            <p:ph type="title"/>
          </p:nvPr>
        </p:nvSpPr>
        <p:spPr/>
        <p:txBody>
          <a:bodyPr/>
          <a:lstStyle/>
          <a:p>
            <a:r>
              <a:rPr lang="nb-NO"/>
              <a:t># 19 Itererer…</a:t>
            </a:r>
          </a:p>
        </p:txBody>
      </p:sp>
      <p:sp>
        <p:nvSpPr>
          <p:cNvPr id="5" name="Plassholder for dato 4">
            <a:extLst>
              <a:ext uri="{FF2B5EF4-FFF2-40B4-BE49-F238E27FC236}">
                <a16:creationId xmlns:a16="http://schemas.microsoft.com/office/drawing/2014/main" id="{692E8214-E5EE-6FBA-443B-3E368497C16B}"/>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5FF081B9-0B2B-5AB0-6FCE-8F1E3E8CF488}"/>
              </a:ext>
            </a:extLst>
          </p:cNvPr>
          <p:cNvSpPr>
            <a:spLocks noGrp="1"/>
          </p:cNvSpPr>
          <p:nvPr>
            <p:ph type="sldNum" sz="quarter" idx="12"/>
          </p:nvPr>
        </p:nvSpPr>
        <p:spPr/>
        <p:txBody>
          <a:bodyPr/>
          <a:lstStyle/>
          <a:p>
            <a:fld id="{8ACEFDFC-287E-0A4D-81A7-6CC8C070690D}" type="slidenum">
              <a:rPr lang="nb-NO" smtClean="0"/>
              <a:t>50</a:t>
            </a:fld>
            <a:endParaRPr lang="nb-NO"/>
          </a:p>
        </p:txBody>
      </p:sp>
    </p:spTree>
    <p:extLst>
      <p:ext uri="{BB962C8B-B14F-4D97-AF65-F5344CB8AC3E}">
        <p14:creationId xmlns:p14="http://schemas.microsoft.com/office/powerpoint/2010/main" val="4208190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2BE5A0F-994D-D655-638C-D583F5B85067}"/>
              </a:ext>
            </a:extLst>
          </p:cNvPr>
          <p:cNvSpPr>
            <a:spLocks noGrp="1"/>
          </p:cNvSpPr>
          <p:nvPr>
            <p:ph type="title"/>
          </p:nvPr>
        </p:nvSpPr>
        <p:spPr/>
        <p:txBody>
          <a:bodyPr/>
          <a:lstStyle/>
          <a:p>
            <a:r>
              <a:rPr lang="nb-NO"/>
              <a:t># 20 Og vipps, så er vi der</a:t>
            </a:r>
          </a:p>
        </p:txBody>
      </p:sp>
      <p:pic>
        <p:nvPicPr>
          <p:cNvPr id="7" name="Plassholder for innhold 6">
            <a:extLst>
              <a:ext uri="{FF2B5EF4-FFF2-40B4-BE49-F238E27FC236}">
                <a16:creationId xmlns:a16="http://schemas.microsoft.com/office/drawing/2014/main" id="{11D50F04-CFC6-A5A2-1A52-FBCF67591045}"/>
              </a:ext>
            </a:extLst>
          </p:cNvPr>
          <p:cNvPicPr>
            <a:picLocks noGrp="1" noChangeAspect="1"/>
          </p:cNvPicPr>
          <p:nvPr>
            <p:ph idx="1"/>
          </p:nvPr>
        </p:nvPicPr>
        <p:blipFill>
          <a:blip r:embed="rId2"/>
          <a:stretch>
            <a:fillRect/>
          </a:stretch>
        </p:blipFill>
        <p:spPr>
          <a:xfrm>
            <a:off x="695325" y="2430876"/>
            <a:ext cx="9469438" cy="3263073"/>
          </a:xfrm>
        </p:spPr>
      </p:pic>
      <p:sp>
        <p:nvSpPr>
          <p:cNvPr id="4" name="Plassholder for dato 3">
            <a:extLst>
              <a:ext uri="{FF2B5EF4-FFF2-40B4-BE49-F238E27FC236}">
                <a16:creationId xmlns:a16="http://schemas.microsoft.com/office/drawing/2014/main" id="{282531CB-47B9-B2AC-6D5D-5F5E26B2B39C}"/>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19D2EF9-16C8-DBCA-01B4-003BE0EBB05E}"/>
              </a:ext>
            </a:extLst>
          </p:cNvPr>
          <p:cNvSpPr>
            <a:spLocks noGrp="1"/>
          </p:cNvSpPr>
          <p:nvPr>
            <p:ph type="sldNum" sz="quarter" idx="12"/>
          </p:nvPr>
        </p:nvSpPr>
        <p:spPr/>
        <p:txBody>
          <a:bodyPr/>
          <a:lstStyle/>
          <a:p>
            <a:fld id="{8ACEFDFC-287E-0A4D-81A7-6CC8C070690D}" type="slidenum">
              <a:rPr lang="nb-NO" smtClean="0"/>
              <a:t>51</a:t>
            </a:fld>
            <a:endParaRPr lang="nb-NO"/>
          </a:p>
        </p:txBody>
      </p:sp>
    </p:spTree>
    <p:extLst>
      <p:ext uri="{BB962C8B-B14F-4D97-AF65-F5344CB8AC3E}">
        <p14:creationId xmlns:p14="http://schemas.microsoft.com/office/powerpoint/2010/main" val="1958654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560CCCF-C144-5791-F7C7-B2EE6C70EABD}"/>
              </a:ext>
            </a:extLst>
          </p:cNvPr>
          <p:cNvSpPr>
            <a:spLocks noGrp="1"/>
          </p:cNvSpPr>
          <p:nvPr>
            <p:ph type="title"/>
          </p:nvPr>
        </p:nvSpPr>
        <p:spPr/>
        <p:txBody>
          <a:bodyPr/>
          <a:lstStyle/>
          <a:p>
            <a:r>
              <a:rPr lang="nb-NO"/>
              <a:t># Litt fordypning for interessenter</a:t>
            </a:r>
          </a:p>
        </p:txBody>
      </p:sp>
      <p:sp>
        <p:nvSpPr>
          <p:cNvPr id="3" name="Plassholder for innhold 2">
            <a:extLst>
              <a:ext uri="{FF2B5EF4-FFF2-40B4-BE49-F238E27FC236}">
                <a16:creationId xmlns:a16="http://schemas.microsoft.com/office/drawing/2014/main" id="{59993201-A603-B94E-FB90-EF7F8E0E1956}"/>
              </a:ext>
            </a:extLst>
          </p:cNvPr>
          <p:cNvSpPr>
            <a:spLocks noGrp="1"/>
          </p:cNvSpPr>
          <p:nvPr>
            <p:ph idx="1"/>
          </p:nvPr>
        </p:nvSpPr>
        <p:spPr>
          <a:xfrm>
            <a:off x="695326" y="1608807"/>
            <a:ext cx="9469438" cy="4060824"/>
          </a:xfrm>
        </p:spPr>
        <p:txBody>
          <a:bodyPr/>
          <a:lstStyle/>
          <a:p>
            <a:r>
              <a:rPr lang="nb-NO"/>
              <a:t>Faglig fordypning</a:t>
            </a:r>
          </a:p>
          <a:p>
            <a:pPr lvl="1"/>
            <a:r>
              <a:rPr lang="nb-NO"/>
              <a:t>3blue1brown – </a:t>
            </a:r>
            <a:r>
              <a:rPr lang="nb-NO">
                <a:hlinkClick r:id="rId2"/>
              </a:rPr>
              <a:t>Neural Networks</a:t>
            </a:r>
          </a:p>
          <a:p>
            <a:pPr lvl="1"/>
            <a:r>
              <a:rPr lang="nb-NO"/>
              <a:t>Datacamp – </a:t>
            </a:r>
            <a:r>
              <a:rPr lang="nb-NO" err="1">
                <a:hlinkClick r:id="rId3"/>
              </a:rPr>
              <a:t>Normalization</a:t>
            </a:r>
            <a:r>
              <a:rPr lang="nb-NO">
                <a:hlinkClick r:id="rId3"/>
              </a:rPr>
              <a:t> in </a:t>
            </a:r>
            <a:r>
              <a:rPr lang="nb-NO" err="1">
                <a:hlinkClick r:id="rId3"/>
              </a:rPr>
              <a:t>machine</a:t>
            </a:r>
            <a:r>
              <a:rPr lang="nb-NO">
                <a:hlinkClick r:id="rId3"/>
              </a:rPr>
              <a:t> </a:t>
            </a:r>
            <a:r>
              <a:rPr lang="nb-NO" err="1">
                <a:hlinkClick r:id="rId3"/>
              </a:rPr>
              <a:t>learning</a:t>
            </a:r>
            <a:endParaRPr lang="nb-NO"/>
          </a:p>
          <a:p>
            <a:pPr lvl="1"/>
            <a:r>
              <a:rPr lang="nb-NO"/>
              <a:t>Wikipedia – Machine </a:t>
            </a:r>
            <a:r>
              <a:rPr lang="nb-NO" err="1"/>
              <a:t>learning</a:t>
            </a:r>
            <a:r>
              <a:rPr lang="nb-NO"/>
              <a:t>, </a:t>
            </a:r>
            <a:r>
              <a:rPr lang="nb-NO" err="1">
                <a:hlinkClick r:id="rId4"/>
              </a:rPr>
              <a:t>Approaches</a:t>
            </a:r>
            <a:r>
              <a:rPr lang="nb-NO"/>
              <a:t> og </a:t>
            </a:r>
            <a:r>
              <a:rPr lang="nb-NO">
                <a:hlinkClick r:id="rId5"/>
              </a:rPr>
              <a:t>Models</a:t>
            </a:r>
          </a:p>
          <a:p>
            <a:r>
              <a:rPr lang="nb-NO" err="1"/>
              <a:t>Scikit-learn</a:t>
            </a:r>
            <a:r>
              <a:rPr lang="nb-NO"/>
              <a:t>, maskinlæring i Python</a:t>
            </a:r>
          </a:p>
          <a:p>
            <a:pPr lvl="1"/>
            <a:r>
              <a:rPr lang="nb-NO" err="1"/>
              <a:t>Scikit-learn</a:t>
            </a:r>
            <a:r>
              <a:rPr lang="nb-NO"/>
              <a:t> – </a:t>
            </a:r>
            <a:r>
              <a:rPr lang="nb-NO">
                <a:hlinkClick r:id="rId6"/>
              </a:rPr>
              <a:t>Hjemmeside</a:t>
            </a:r>
            <a:endParaRPr lang="nb-NO"/>
          </a:p>
          <a:p>
            <a:pPr lvl="1"/>
            <a:r>
              <a:rPr lang="nb-NO"/>
              <a:t>Datacamp – </a:t>
            </a:r>
            <a:r>
              <a:rPr lang="nb-NO">
                <a:hlinkClick r:id="rId7"/>
              </a:rPr>
              <a:t>Machine </a:t>
            </a:r>
            <a:r>
              <a:rPr lang="nb-NO" err="1">
                <a:hlinkClick r:id="rId7"/>
              </a:rPr>
              <a:t>learning</a:t>
            </a:r>
            <a:r>
              <a:rPr lang="nb-NO">
                <a:hlinkClick r:id="rId7"/>
              </a:rPr>
              <a:t> guide</a:t>
            </a:r>
            <a:endParaRPr lang="nb-NO"/>
          </a:p>
          <a:p>
            <a:pPr lvl="1"/>
            <a:r>
              <a:rPr lang="nb-NO"/>
              <a:t>Real Python – </a:t>
            </a:r>
            <a:r>
              <a:rPr lang="nb-NO" err="1">
                <a:hlinkClick r:id="rId8"/>
              </a:rPr>
              <a:t>Jupyter</a:t>
            </a:r>
            <a:r>
              <a:rPr lang="nb-NO">
                <a:hlinkClick r:id="rId8"/>
              </a:rPr>
              <a:t> Notebooks</a:t>
            </a:r>
            <a:r>
              <a:rPr lang="nb-NO"/>
              <a:t> (fint for å arbeide med datasett og ML)</a:t>
            </a:r>
          </a:p>
          <a:p>
            <a:r>
              <a:rPr lang="nb-NO"/>
              <a:t>For den som gjør avansert ML</a:t>
            </a:r>
          </a:p>
          <a:p>
            <a:pPr lvl="1"/>
            <a:r>
              <a:rPr lang="nb-NO" err="1"/>
              <a:t>Polars</a:t>
            </a:r>
            <a:r>
              <a:rPr lang="nb-NO"/>
              <a:t> - </a:t>
            </a:r>
            <a:r>
              <a:rPr lang="nb-NO">
                <a:hlinkClick r:id="rId9"/>
              </a:rPr>
              <a:t>https://pola.rs/</a:t>
            </a:r>
            <a:r>
              <a:rPr lang="nb-NO"/>
              <a:t>, mange ganger raskere enn Pandas, skrevet i Rust.</a:t>
            </a:r>
            <a:br>
              <a:rPr lang="nb-NO"/>
            </a:br>
            <a:r>
              <a:rPr lang="nb-NO"/>
              <a:t>Fint for store datasett</a:t>
            </a:r>
          </a:p>
          <a:p>
            <a:r>
              <a:rPr lang="nb-NO" err="1"/>
              <a:t>Shoutout</a:t>
            </a:r>
            <a:r>
              <a:rPr lang="nb-NO"/>
              <a:t> til </a:t>
            </a:r>
            <a:r>
              <a:rPr lang="nb-NO" err="1"/>
              <a:t>Sensorita</a:t>
            </a:r>
            <a:endParaRPr lang="nb-NO"/>
          </a:p>
        </p:txBody>
      </p:sp>
      <p:sp>
        <p:nvSpPr>
          <p:cNvPr id="4" name="Plassholder for dato 3">
            <a:extLst>
              <a:ext uri="{FF2B5EF4-FFF2-40B4-BE49-F238E27FC236}">
                <a16:creationId xmlns:a16="http://schemas.microsoft.com/office/drawing/2014/main" id="{7969C6A5-6A40-C96A-1B51-93ED181BE69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385B4A7-9779-E1AC-E7B2-7027B9AE56CB}"/>
              </a:ext>
            </a:extLst>
          </p:cNvPr>
          <p:cNvSpPr>
            <a:spLocks noGrp="1"/>
          </p:cNvSpPr>
          <p:nvPr>
            <p:ph type="sldNum" sz="quarter" idx="12"/>
          </p:nvPr>
        </p:nvSpPr>
        <p:spPr/>
        <p:txBody>
          <a:bodyPr/>
          <a:lstStyle/>
          <a:p>
            <a:fld id="{8ACEFDFC-287E-0A4D-81A7-6CC8C070690D}" type="slidenum">
              <a:rPr lang="nb-NO" smtClean="0"/>
              <a:t>52</a:t>
            </a:fld>
            <a:endParaRPr lang="nb-NO"/>
          </a:p>
        </p:txBody>
      </p:sp>
    </p:spTree>
    <p:extLst>
      <p:ext uri="{BB962C8B-B14F-4D97-AF65-F5344CB8AC3E}">
        <p14:creationId xmlns:p14="http://schemas.microsoft.com/office/powerpoint/2010/main" val="3216643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en kunstig intelligens som er usikker på at det den sier er korrekt cinematic style og forsøker å advare publikum om det den sier kanskje ikke stemmer cinematic style">
            <a:extLst>
              <a:ext uri="{FF2B5EF4-FFF2-40B4-BE49-F238E27FC236}">
                <a16:creationId xmlns:a16="http://schemas.microsoft.com/office/drawing/2014/main" id="{F256F1C9-2572-A3DC-3F49-9C9BB1F7CA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155" b="21601"/>
          <a:stretch/>
        </p:blipFill>
        <p:spPr bwMode="auto">
          <a:xfrm>
            <a:off x="20" y="10"/>
            <a:ext cx="12193180" cy="6857990"/>
          </a:xfrm>
          <a:prstGeom prst="rect">
            <a:avLst/>
          </a:prstGeom>
          <a:solidFill>
            <a:srgbClr val="FFFFFF"/>
          </a:solidFill>
        </p:spPr>
      </p:pic>
      <p:sp>
        <p:nvSpPr>
          <p:cNvPr id="1031" name="Title 2">
            <a:extLst>
              <a:ext uri="{FF2B5EF4-FFF2-40B4-BE49-F238E27FC236}">
                <a16:creationId xmlns:a16="http://schemas.microsoft.com/office/drawing/2014/main" id="{0C783601-CCC1-CC87-A099-1CFC354DF7B9}"/>
              </a:ext>
            </a:extLst>
          </p:cNvPr>
          <p:cNvSpPr>
            <a:spLocks noGrp="1"/>
          </p:cNvSpPr>
          <p:nvPr>
            <p:ph type="title"/>
          </p:nvPr>
        </p:nvSpPr>
        <p:spPr>
          <a:xfrm>
            <a:off x="695326" y="720001"/>
            <a:ext cx="9469438" cy="1311999"/>
          </a:xfrm>
        </p:spPr>
        <p:txBody>
          <a:bodyPr>
            <a:normAutofit/>
          </a:bodyPr>
          <a:lstStyle/>
          <a:p>
            <a:r>
              <a:rPr lang="en-US" sz="6000" b="1"/>
              <a:t>Disclaimer</a:t>
            </a:r>
          </a:p>
        </p:txBody>
      </p:sp>
      <p:sp>
        <p:nvSpPr>
          <p:cNvPr id="2" name="Plassholder for dato 1">
            <a:extLst>
              <a:ext uri="{FF2B5EF4-FFF2-40B4-BE49-F238E27FC236}">
                <a16:creationId xmlns:a16="http://schemas.microsoft.com/office/drawing/2014/main" id="{C120B7DD-BF33-9065-C835-324F8D76EA1E}"/>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F934DA1C-F729-B89F-9999-0BF9117744E3}"/>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53</a:t>
            </a:fld>
            <a:endParaRPr lang="nb-NO"/>
          </a:p>
        </p:txBody>
      </p:sp>
      <p:sp>
        <p:nvSpPr>
          <p:cNvPr id="1033" name="Text Placeholder 5">
            <a:extLst>
              <a:ext uri="{FF2B5EF4-FFF2-40B4-BE49-F238E27FC236}">
                <a16:creationId xmlns:a16="http://schemas.microsoft.com/office/drawing/2014/main" id="{FE10B033-6C12-B9DA-7551-2721E215E648}"/>
              </a:ext>
            </a:extLst>
          </p:cNvPr>
          <p:cNvSpPr>
            <a:spLocks noGrp="1"/>
          </p:cNvSpPr>
          <p:nvPr>
            <p:ph type="body" sz="quarter" idx="21"/>
          </p:nvPr>
        </p:nvSpPr>
        <p:spPr>
          <a:xfrm>
            <a:off x="331200" y="6296400"/>
            <a:ext cx="687600" cy="360000"/>
          </a:xfrm>
        </p:spPr>
        <p:txBody>
          <a:bodyPr/>
          <a:lstStyle/>
          <a:p>
            <a:endParaRPr lang="en-US"/>
          </a:p>
        </p:txBody>
      </p:sp>
    </p:spTree>
    <p:extLst>
      <p:ext uri="{BB962C8B-B14F-4D97-AF65-F5344CB8AC3E}">
        <p14:creationId xmlns:p14="http://schemas.microsoft.com/office/powerpoint/2010/main" val="1861661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8A2D2-5819-4534-6E49-880F236F7BB6}"/>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6BB99295-A1A6-9DB0-76BB-D172A9E761C3}"/>
              </a:ext>
            </a:extLst>
          </p:cNvPr>
          <p:cNvPicPr>
            <a:picLocks noGrp="1" noChangeAspect="1"/>
          </p:cNvPicPr>
          <p:nvPr>
            <p:ph type="pic" sz="quarter" idx="13"/>
          </p:nvPr>
        </p:nvPicPr>
        <p:blipFill>
          <a:blip r:embed="rId2"/>
          <a:stretch/>
        </p:blipFill>
        <p:spPr>
          <a:xfrm>
            <a:off x="-3414933" y="0"/>
            <a:ext cx="6858000" cy="6858000"/>
          </a:xfrm>
          <a:noFill/>
        </p:spPr>
      </p:pic>
      <p:sp>
        <p:nvSpPr>
          <p:cNvPr id="33" name="Title 1">
            <a:extLst>
              <a:ext uri="{FF2B5EF4-FFF2-40B4-BE49-F238E27FC236}">
                <a16:creationId xmlns:a16="http://schemas.microsoft.com/office/drawing/2014/main" id="{2B7FB6F2-EF74-A561-1AD7-9BB7D3B947C0}"/>
              </a:ext>
            </a:extLst>
          </p:cNvPr>
          <p:cNvSpPr>
            <a:spLocks noGrp="1"/>
          </p:cNvSpPr>
          <p:nvPr>
            <p:ph type="title"/>
          </p:nvPr>
        </p:nvSpPr>
        <p:spPr>
          <a:xfrm>
            <a:off x="4138391" y="229694"/>
            <a:ext cx="6018434" cy="1311999"/>
          </a:xfrm>
        </p:spPr>
        <p:txBody>
          <a:bodyPr>
            <a:normAutofit fontScale="90000"/>
          </a:body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
        <p:nvSpPr>
          <p:cNvPr id="34" name="Content Placeholder 2">
            <a:extLst>
              <a:ext uri="{FF2B5EF4-FFF2-40B4-BE49-F238E27FC236}">
                <a16:creationId xmlns:a16="http://schemas.microsoft.com/office/drawing/2014/main" id="{D58DBF76-0B88-B7E4-A90A-ADDA0F486F6A}"/>
              </a:ext>
            </a:extLst>
          </p:cNvPr>
          <p:cNvSpPr>
            <a:spLocks noGrp="1"/>
          </p:cNvSpPr>
          <p:nvPr>
            <p:ph idx="1"/>
          </p:nvPr>
        </p:nvSpPr>
        <p:spPr>
          <a:xfrm>
            <a:off x="4138391" y="1931687"/>
            <a:ext cx="8053608" cy="3924272"/>
          </a:xfrm>
        </p:spPr>
        <p:txBody>
          <a:bodyPr/>
          <a:lstStyle/>
          <a:p>
            <a:r>
              <a:rPr lang="en-US" sz="2800"/>
              <a:t>GPT = Generative pre-trained transformers</a:t>
            </a:r>
          </a:p>
          <a:p>
            <a:r>
              <a:rPr lang="en-US" sz="2800"/>
              <a:t>LLM = large language model = </a:t>
            </a:r>
            <a:r>
              <a:rPr lang="en-US" sz="2800" err="1"/>
              <a:t>språkmodell</a:t>
            </a:r>
            <a:endParaRPr lang="en-US" sz="2800"/>
          </a:p>
          <a:p>
            <a:endParaRPr lang="en-US"/>
          </a:p>
          <a:p>
            <a:endParaRPr lang="en-US"/>
          </a:p>
        </p:txBody>
      </p:sp>
      <p:sp>
        <p:nvSpPr>
          <p:cNvPr id="4" name="Plassholder for dato 3">
            <a:extLst>
              <a:ext uri="{FF2B5EF4-FFF2-40B4-BE49-F238E27FC236}">
                <a16:creationId xmlns:a16="http://schemas.microsoft.com/office/drawing/2014/main" id="{82DE1E94-C1F3-CFB7-C1AD-808BBDF96612}"/>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366201F9-3CEE-A683-15DF-A5C274C3092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54</a:t>
            </a:fld>
            <a:endParaRPr lang="nb-NO"/>
          </a:p>
        </p:txBody>
      </p:sp>
    </p:spTree>
    <p:extLst>
      <p:ext uri="{BB962C8B-B14F-4D97-AF65-F5344CB8AC3E}">
        <p14:creationId xmlns:p14="http://schemas.microsoft.com/office/powerpoint/2010/main" val="1249044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FF3B4-A062-82EB-20B6-05EEB8A94086}"/>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063523E7-5BB4-78A7-95C4-F01203E1C095}"/>
              </a:ext>
            </a:extLst>
          </p:cNvPr>
          <p:cNvPicPr>
            <a:picLocks noGrp="1" noChangeAspect="1"/>
          </p:cNvPicPr>
          <p:nvPr>
            <p:ph type="pic" sz="quarter" idx="13"/>
          </p:nvPr>
        </p:nvPicPr>
        <p:blipFill>
          <a:blip r:embed="rId2"/>
          <a:stretch/>
        </p:blipFill>
        <p:spPr>
          <a:xfrm>
            <a:off x="8851900" y="0"/>
            <a:ext cx="6858000" cy="6858000"/>
          </a:xfrm>
          <a:noFill/>
        </p:spPr>
      </p:pic>
      <p:sp>
        <p:nvSpPr>
          <p:cNvPr id="34" name="Content Placeholder 2">
            <a:extLst>
              <a:ext uri="{FF2B5EF4-FFF2-40B4-BE49-F238E27FC236}">
                <a16:creationId xmlns:a16="http://schemas.microsoft.com/office/drawing/2014/main" id="{6AD958A6-F26D-D448-FF8B-EC4C514CA7B7}"/>
              </a:ext>
            </a:extLst>
          </p:cNvPr>
          <p:cNvSpPr>
            <a:spLocks noGrp="1"/>
          </p:cNvSpPr>
          <p:nvPr>
            <p:ph idx="1"/>
          </p:nvPr>
        </p:nvSpPr>
        <p:spPr>
          <a:xfrm>
            <a:off x="404811" y="1868187"/>
            <a:ext cx="8193089" cy="3924272"/>
          </a:xfrm>
        </p:spPr>
        <p:txBody>
          <a:bodyPr/>
          <a:lstStyle/>
          <a:p>
            <a:r>
              <a:rPr lang="en-US" sz="2800"/>
              <a:t>GPT = Generative pre-trained transformers</a:t>
            </a:r>
          </a:p>
          <a:p>
            <a:r>
              <a:rPr lang="en-US" sz="2800"/>
              <a:t>LLM = large language model = </a:t>
            </a:r>
            <a:r>
              <a:rPr lang="en-US" sz="2800" err="1"/>
              <a:t>språkmodell</a:t>
            </a:r>
            <a:endParaRPr lang="en-US" sz="2800"/>
          </a:p>
          <a:p>
            <a:pPr marL="0" indent="0">
              <a:buNone/>
            </a:pPr>
            <a:endParaRPr lang="en-US"/>
          </a:p>
          <a:p>
            <a:endParaRPr lang="en-US"/>
          </a:p>
        </p:txBody>
      </p:sp>
      <p:sp>
        <p:nvSpPr>
          <p:cNvPr id="4" name="Plassholder for dato 3">
            <a:extLst>
              <a:ext uri="{FF2B5EF4-FFF2-40B4-BE49-F238E27FC236}">
                <a16:creationId xmlns:a16="http://schemas.microsoft.com/office/drawing/2014/main" id="{6E4A0BFC-CE27-6C5E-8130-4234781C18BF}"/>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FD05935B-C9E8-AEFD-B7EF-D485CA80EFD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55</a:t>
            </a:fld>
            <a:endParaRPr lang="nb-NO"/>
          </a:p>
        </p:txBody>
      </p:sp>
      <p:sp>
        <p:nvSpPr>
          <p:cNvPr id="7" name="Title 1">
            <a:extLst>
              <a:ext uri="{FF2B5EF4-FFF2-40B4-BE49-F238E27FC236}">
                <a16:creationId xmlns:a16="http://schemas.microsoft.com/office/drawing/2014/main" id="{682E9969-EE2A-40D3-9A38-57CC98166361}"/>
              </a:ext>
            </a:extLst>
          </p:cNvPr>
          <p:cNvSpPr txBox="1">
            <a:spLocks/>
          </p:cNvSpPr>
          <p:nvPr/>
        </p:nvSpPr>
        <p:spPr>
          <a:xfrm>
            <a:off x="404811" y="409541"/>
            <a:ext cx="6018434" cy="1311999"/>
          </a:xfrm>
          <a:prstGeom prst="rect">
            <a:avLst/>
          </a:prstGeom>
        </p:spPr>
        <p:txBody>
          <a:bodyPr vert="horz" lIns="0" tIns="0" rIns="360000" bIns="0" rtlCol="0" anchor="t">
            <a:normAutofit fontScale="97500"/>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Tree>
    <p:extLst>
      <p:ext uri="{BB962C8B-B14F-4D97-AF65-F5344CB8AC3E}">
        <p14:creationId xmlns:p14="http://schemas.microsoft.com/office/powerpoint/2010/main" val="1625260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withEffect">
                                  <p:stCondLst>
                                    <p:cond delay="0"/>
                                  </p:stCondLst>
                                  <p:childTnLst>
                                    <p:anim calcmode="lin" valueType="num">
                                      <p:cBhvr additive="base">
                                        <p:cTn id="6" dur="500"/>
                                        <p:tgtEl>
                                          <p:spTgt spid="34">
                                            <p:txEl>
                                              <p:pRg st="0" end="0"/>
                                            </p:txEl>
                                          </p:spTgt>
                                        </p:tgtEl>
                                        <p:attrNameLst>
                                          <p:attrName>ppt_x</p:attrName>
                                        </p:attrNameLst>
                                      </p:cBhvr>
                                      <p:tavLst>
                                        <p:tav tm="0">
                                          <p:val>
                                            <p:strVal val="ppt_x"/>
                                          </p:val>
                                        </p:tav>
                                        <p:tav tm="100000">
                                          <p:val>
                                            <p:strVal val="0-ppt_w/2"/>
                                          </p:val>
                                        </p:tav>
                                      </p:tavLst>
                                    </p:anim>
                                    <p:anim calcmode="lin" valueType="num">
                                      <p:cBhvr additive="base">
                                        <p:cTn id="7" dur="500"/>
                                        <p:tgtEl>
                                          <p:spTgt spid="34">
                                            <p:txEl>
                                              <p:pRg st="0" end="0"/>
                                            </p:txEl>
                                          </p:spTgt>
                                        </p:tgtEl>
                                        <p:attrNameLst>
                                          <p:attrName>ppt_y</p:attrName>
                                        </p:attrNameLst>
                                      </p:cBhvr>
                                      <p:tavLst>
                                        <p:tav tm="0">
                                          <p:val>
                                            <p:strVal val="ppt_y"/>
                                          </p:val>
                                        </p:tav>
                                        <p:tav tm="100000">
                                          <p:val>
                                            <p:strVal val="ppt_y"/>
                                          </p:val>
                                        </p:tav>
                                      </p:tavLst>
                                    </p:anim>
                                    <p:set>
                                      <p:cBhvr>
                                        <p:cTn id="8" dur="1" fill="hold">
                                          <p:stCondLst>
                                            <p:cond delay="499"/>
                                          </p:stCondLst>
                                        </p:cTn>
                                        <p:tgtEl>
                                          <p:spTgt spid="34">
                                            <p:txEl>
                                              <p:pRg st="0" end="0"/>
                                            </p:txEl>
                                          </p:spTgt>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34">
                                            <p:txEl>
                                              <p:pRg st="1" end="1"/>
                                            </p:txEl>
                                          </p:spTgt>
                                        </p:tgtEl>
                                        <p:attrNameLst>
                                          <p:attrName>ppt_x</p:attrName>
                                        </p:attrNameLst>
                                      </p:cBhvr>
                                      <p:tavLst>
                                        <p:tav tm="0">
                                          <p:val>
                                            <p:strVal val="ppt_x"/>
                                          </p:val>
                                        </p:tav>
                                        <p:tav tm="100000">
                                          <p:val>
                                            <p:strVal val="0-ppt_w/2"/>
                                          </p:val>
                                        </p:tav>
                                      </p:tavLst>
                                    </p:anim>
                                    <p:anim calcmode="lin" valueType="num">
                                      <p:cBhvr additive="base">
                                        <p:cTn id="11" dur="500"/>
                                        <p:tgtEl>
                                          <p:spTgt spid="34">
                                            <p:txEl>
                                              <p:pRg st="1" end="1"/>
                                            </p:txEl>
                                          </p:spTgt>
                                        </p:tgtEl>
                                        <p:attrNameLst>
                                          <p:attrName>ppt_y</p:attrName>
                                        </p:attrNameLst>
                                      </p:cBhvr>
                                      <p:tavLst>
                                        <p:tav tm="0">
                                          <p:val>
                                            <p:strVal val="ppt_y"/>
                                          </p:val>
                                        </p:tav>
                                        <p:tav tm="100000">
                                          <p:val>
                                            <p:strVal val="ppt_y"/>
                                          </p:val>
                                        </p:tav>
                                      </p:tavLst>
                                    </p:anim>
                                    <p:set>
                                      <p:cBhvr>
                                        <p:cTn id="12" dur="1" fill="hold">
                                          <p:stCondLst>
                                            <p:cond delay="499"/>
                                          </p:stCondLst>
                                        </p:cTn>
                                        <p:tgtEl>
                                          <p:spTgt spid="34">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92BA8-A920-E7E9-6F2D-1B390DE89864}"/>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47E8142F-8496-26EC-1277-4E311907FACF}"/>
              </a:ext>
            </a:extLst>
          </p:cNvPr>
          <p:cNvPicPr>
            <a:picLocks noGrp="1" noChangeAspect="1"/>
          </p:cNvPicPr>
          <p:nvPr>
            <p:ph type="pic" sz="quarter" idx="13"/>
          </p:nvPr>
        </p:nvPicPr>
        <p:blipFill>
          <a:blip r:embed="rId2"/>
          <a:stretch/>
        </p:blipFill>
        <p:spPr>
          <a:xfrm>
            <a:off x="8851900" y="0"/>
            <a:ext cx="6858000" cy="6858000"/>
          </a:xfrm>
          <a:noFill/>
        </p:spPr>
      </p:pic>
      <p:sp>
        <p:nvSpPr>
          <p:cNvPr id="34" name="Content Placeholder 2">
            <a:extLst>
              <a:ext uri="{FF2B5EF4-FFF2-40B4-BE49-F238E27FC236}">
                <a16:creationId xmlns:a16="http://schemas.microsoft.com/office/drawing/2014/main" id="{92BCD6F6-6585-25AE-5409-B22A9AB6A4B0}"/>
              </a:ext>
            </a:extLst>
          </p:cNvPr>
          <p:cNvSpPr>
            <a:spLocks noGrp="1"/>
          </p:cNvSpPr>
          <p:nvPr>
            <p:ph idx="1"/>
          </p:nvPr>
        </p:nvSpPr>
        <p:spPr>
          <a:xfrm>
            <a:off x="404811" y="1868187"/>
            <a:ext cx="8193089" cy="3924272"/>
          </a:xfrm>
        </p:spPr>
        <p:txBody>
          <a:bodyPr/>
          <a:lstStyle/>
          <a:p>
            <a:r>
              <a:rPr lang="en-US" sz="2800" err="1"/>
              <a:t>Generativ</a:t>
            </a:r>
            <a:r>
              <a:rPr lang="en-US" sz="2800"/>
              <a:t> KI</a:t>
            </a:r>
          </a:p>
          <a:p>
            <a:r>
              <a:rPr lang="en-US" sz="2800" err="1"/>
              <a:t>Tekst-til-tekst</a:t>
            </a:r>
            <a:r>
              <a:rPr lang="en-US" sz="2800"/>
              <a:t> </a:t>
            </a:r>
            <a:r>
              <a:rPr lang="en-US" sz="2800" err="1"/>
              <a:t>og</a:t>
            </a:r>
            <a:r>
              <a:rPr lang="en-US" sz="2800"/>
              <a:t> </a:t>
            </a:r>
            <a:r>
              <a:rPr lang="en-US" sz="2800" err="1"/>
              <a:t>tekst-til-bilde</a:t>
            </a:r>
            <a:endParaRPr lang="en-US"/>
          </a:p>
          <a:p>
            <a:endParaRPr lang="en-US"/>
          </a:p>
        </p:txBody>
      </p:sp>
      <p:sp>
        <p:nvSpPr>
          <p:cNvPr id="4" name="Plassholder for dato 3">
            <a:extLst>
              <a:ext uri="{FF2B5EF4-FFF2-40B4-BE49-F238E27FC236}">
                <a16:creationId xmlns:a16="http://schemas.microsoft.com/office/drawing/2014/main" id="{072F5E9E-BFDF-F058-0783-91CB63BDE7F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8F7F6977-DD56-11EF-D7D9-8E70A60DC6C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56</a:t>
            </a:fld>
            <a:endParaRPr lang="nb-NO"/>
          </a:p>
        </p:txBody>
      </p:sp>
      <p:sp>
        <p:nvSpPr>
          <p:cNvPr id="7" name="Title 1">
            <a:extLst>
              <a:ext uri="{FF2B5EF4-FFF2-40B4-BE49-F238E27FC236}">
                <a16:creationId xmlns:a16="http://schemas.microsoft.com/office/drawing/2014/main" id="{8B608A73-9414-9721-1928-8737A908F853}"/>
              </a:ext>
            </a:extLst>
          </p:cNvPr>
          <p:cNvSpPr txBox="1">
            <a:spLocks/>
          </p:cNvSpPr>
          <p:nvPr/>
        </p:nvSpPr>
        <p:spPr>
          <a:xfrm>
            <a:off x="404811" y="409541"/>
            <a:ext cx="6018434" cy="1311999"/>
          </a:xfrm>
          <a:prstGeom prst="rect">
            <a:avLst/>
          </a:prstGeom>
        </p:spPr>
        <p:txBody>
          <a:bodyPr vert="horz" lIns="0" tIns="0" rIns="360000" bIns="0" rtlCol="0" anchor="t">
            <a:normAutofit fontScale="97500"/>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
        <p:nvSpPr>
          <p:cNvPr id="8" name="TekstSylinder 7">
            <a:extLst>
              <a:ext uri="{FF2B5EF4-FFF2-40B4-BE49-F238E27FC236}">
                <a16:creationId xmlns:a16="http://schemas.microsoft.com/office/drawing/2014/main" id="{78970CE2-3373-AFA8-9BEE-2514B05B410E}"/>
              </a:ext>
            </a:extLst>
          </p:cNvPr>
          <p:cNvSpPr txBox="1"/>
          <p:nvPr/>
        </p:nvSpPr>
        <p:spPr>
          <a:xfrm>
            <a:off x="1611086" y="3860800"/>
            <a:ext cx="5027838" cy="2308324"/>
          </a:xfrm>
          <a:prstGeom prst="rect">
            <a:avLst/>
          </a:prstGeom>
          <a:noFill/>
        </p:spPr>
        <p:txBody>
          <a:bodyPr wrap="square" rtlCol="0">
            <a:spAutoFit/>
          </a:bodyPr>
          <a:lstStyle/>
          <a:p>
            <a:pPr algn="l"/>
            <a:r>
              <a:rPr lang="nb-NO" sz="3600"/>
              <a:t>Du må ikke være KI-ekspert for å bruke KI eller undervise i og med KI!</a:t>
            </a:r>
          </a:p>
        </p:txBody>
      </p:sp>
    </p:spTree>
    <p:extLst>
      <p:ext uri="{BB962C8B-B14F-4D97-AF65-F5344CB8AC3E}">
        <p14:creationId xmlns:p14="http://schemas.microsoft.com/office/powerpoint/2010/main" val="144547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anim calcmode="lin" valueType="num">
                                      <p:cBhvr additive="base">
                                        <p:cTn id="11"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E527ECE-E9BB-EA5E-C8A4-4C4B57387275}"/>
              </a:ext>
            </a:extLst>
          </p:cNvPr>
          <p:cNvSpPr>
            <a:spLocks noGrp="1"/>
          </p:cNvSpPr>
          <p:nvPr>
            <p:ph type="title"/>
          </p:nvPr>
        </p:nvSpPr>
        <p:spPr/>
        <p:txBody>
          <a:bodyPr>
            <a:noAutofit/>
          </a:bodyPr>
          <a:lstStyle/>
          <a:p>
            <a:r>
              <a:rPr lang="nb-NO" sz="5000"/>
              <a:t>La oss prøve å være kunstig intelligens</a:t>
            </a:r>
          </a:p>
        </p:txBody>
      </p:sp>
      <p:sp>
        <p:nvSpPr>
          <p:cNvPr id="4" name="Plassholder for dato 3">
            <a:extLst>
              <a:ext uri="{FF2B5EF4-FFF2-40B4-BE49-F238E27FC236}">
                <a16:creationId xmlns:a16="http://schemas.microsoft.com/office/drawing/2014/main" id="{A9529756-DD15-D82C-A278-C38105F9B9BA}"/>
              </a:ext>
            </a:extLst>
          </p:cNvPr>
          <p:cNvSpPr>
            <a:spLocks noGrp="1"/>
          </p:cNvSpPr>
          <p:nvPr>
            <p:ph type="dt" sz="half" idx="10"/>
          </p:nvPr>
        </p:nvSpPr>
        <p:spPr/>
        <p:txBody>
          <a:bodyPr/>
          <a:lstStyle/>
          <a:p>
            <a:fld id="{4D766B14-D201-5E43-92B4-5BFC4FDF65D3}" type="datetime1">
              <a:rPr lang="nb-NO" smtClean="0"/>
              <a:t>17.01.2025</a:t>
            </a:fld>
            <a:endParaRPr lang="nb-NO"/>
          </a:p>
        </p:txBody>
      </p:sp>
      <p:sp>
        <p:nvSpPr>
          <p:cNvPr id="5" name="Plassholder for lysbildenummer 4">
            <a:extLst>
              <a:ext uri="{FF2B5EF4-FFF2-40B4-BE49-F238E27FC236}">
                <a16:creationId xmlns:a16="http://schemas.microsoft.com/office/drawing/2014/main" id="{B09A812E-D6FA-7818-4B33-67E1E424F0F5}"/>
              </a:ext>
            </a:extLst>
          </p:cNvPr>
          <p:cNvSpPr>
            <a:spLocks noGrp="1"/>
          </p:cNvSpPr>
          <p:nvPr>
            <p:ph type="sldNum" sz="quarter" idx="12"/>
          </p:nvPr>
        </p:nvSpPr>
        <p:spPr/>
        <p:txBody>
          <a:bodyPr/>
          <a:lstStyle/>
          <a:p>
            <a:fld id="{8ACEFDFC-287E-0A4D-81A7-6CC8C070690D}" type="slidenum">
              <a:rPr lang="nb-NO" smtClean="0"/>
              <a:t>57</a:t>
            </a:fld>
            <a:endParaRPr lang="nb-NO"/>
          </a:p>
        </p:txBody>
      </p:sp>
      <p:sp>
        <p:nvSpPr>
          <p:cNvPr id="6" name="Plassholder for bilde 5">
            <a:extLst>
              <a:ext uri="{FF2B5EF4-FFF2-40B4-BE49-F238E27FC236}">
                <a16:creationId xmlns:a16="http://schemas.microsoft.com/office/drawing/2014/main" id="{8D4D0747-3908-99BB-E26F-BA3D264C52AF}"/>
              </a:ext>
            </a:extLst>
          </p:cNvPr>
          <p:cNvSpPr>
            <a:spLocks noGrp="1"/>
          </p:cNvSpPr>
          <p:nvPr>
            <p:ph type="pic" sz="quarter" idx="13"/>
          </p:nvPr>
        </p:nvSpPr>
        <p:spPr/>
        <p:txBody>
          <a:bodyPr/>
          <a:lstStyle/>
          <a:p>
            <a:endParaRPr lang="nb-NO"/>
          </a:p>
        </p:txBody>
      </p:sp>
      <p:sp>
        <p:nvSpPr>
          <p:cNvPr id="3" name="Plassholder for innhold 2">
            <a:extLst>
              <a:ext uri="{FF2B5EF4-FFF2-40B4-BE49-F238E27FC236}">
                <a16:creationId xmlns:a16="http://schemas.microsoft.com/office/drawing/2014/main" id="{0CD35DF0-2DA0-AA8D-C6FF-5AD185AA1BF9}"/>
              </a:ext>
            </a:extLst>
          </p:cNvPr>
          <p:cNvSpPr>
            <a:spLocks noGrp="1"/>
          </p:cNvSpPr>
          <p:nvPr>
            <p:ph idx="1"/>
          </p:nvPr>
        </p:nvSpPr>
        <p:spPr/>
        <p:txBody>
          <a:bodyPr/>
          <a:lstStyle/>
          <a:p>
            <a:endParaRPr lang="nb-NO"/>
          </a:p>
        </p:txBody>
      </p:sp>
      <p:pic>
        <p:nvPicPr>
          <p:cNvPr id="7" name="Plassholder for innhold 20" descr="Et bilde som inneholder klær, innendørs, tekst, møbler&#10;&#10;Automatisk generert beskrivelse">
            <a:extLst>
              <a:ext uri="{FF2B5EF4-FFF2-40B4-BE49-F238E27FC236}">
                <a16:creationId xmlns:a16="http://schemas.microsoft.com/office/drawing/2014/main" id="{2837C7B2-6480-EACF-623E-5BC75558AADB}"/>
              </a:ext>
            </a:extLst>
          </p:cNvPr>
          <p:cNvPicPr>
            <a:picLocks noChangeAspect="1"/>
          </p:cNvPicPr>
          <p:nvPr/>
        </p:nvPicPr>
        <p:blipFill>
          <a:blip r:embed="rId2"/>
          <a:stretch/>
        </p:blipFill>
        <p:spPr>
          <a:xfrm>
            <a:off x="6096000" y="0"/>
            <a:ext cx="6858000" cy="6858000"/>
          </a:xfrm>
          <a:prstGeom prst="rect">
            <a:avLst/>
          </a:prstGeom>
          <a:noFill/>
        </p:spPr>
      </p:pic>
    </p:spTree>
    <p:extLst>
      <p:ext uri="{BB962C8B-B14F-4D97-AF65-F5344CB8AC3E}">
        <p14:creationId xmlns:p14="http://schemas.microsoft.com/office/powerpoint/2010/main" val="1030079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8D2E1C5-B976-6918-AEF1-A686D3F2B6CC}"/>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B4F81225-1632-67CD-3139-4BC1DE9C3050}"/>
              </a:ext>
            </a:extLst>
          </p:cNvPr>
          <p:cNvSpPr>
            <a:spLocks noGrp="1"/>
          </p:cNvSpPr>
          <p:nvPr>
            <p:ph idx="1"/>
          </p:nvPr>
        </p:nvSpPr>
        <p:spPr/>
        <p:txBody>
          <a:bodyPr/>
          <a:lstStyle/>
          <a:p>
            <a:pPr algn="l"/>
            <a:r>
              <a:rPr lang="nb-NO"/>
              <a:t>Roser er røde </a:t>
            </a:r>
          </a:p>
          <a:p>
            <a:pPr algn="l"/>
            <a:r>
              <a:rPr lang="nb-NO" b="0" i="0" err="1">
                <a:solidFill>
                  <a:srgbClr val="212529"/>
                </a:solidFill>
                <a:effectLst/>
                <a:latin typeface="OsloSans"/>
              </a:rPr>
              <a:t>violene</a:t>
            </a:r>
            <a:r>
              <a:rPr lang="nb-NO" b="0" i="0">
                <a:solidFill>
                  <a:srgbClr val="212529"/>
                </a:solidFill>
                <a:effectLst/>
                <a:latin typeface="OsloSans"/>
              </a:rPr>
              <a:t> er blå </a:t>
            </a:r>
          </a:p>
          <a:p>
            <a:pPr algn="l"/>
            <a:r>
              <a:rPr lang="nb-NO" b="0" i="0">
                <a:solidFill>
                  <a:srgbClr val="212529"/>
                </a:solidFill>
                <a:effectLst/>
                <a:latin typeface="OsloSans"/>
              </a:rPr>
              <a:t>Sukker er søtt </a:t>
            </a:r>
          </a:p>
          <a:p>
            <a:pPr algn="l"/>
            <a:r>
              <a:rPr lang="nb-NO" b="0" i="0">
                <a:solidFill>
                  <a:srgbClr val="212529"/>
                </a:solidFill>
                <a:effectLst/>
                <a:latin typeface="OsloSans"/>
              </a:rPr>
              <a:t>Og det er du også!</a:t>
            </a:r>
          </a:p>
          <a:p>
            <a:endParaRPr lang="nb-NO"/>
          </a:p>
        </p:txBody>
      </p:sp>
      <p:sp>
        <p:nvSpPr>
          <p:cNvPr id="4" name="Plassholder for dato 3">
            <a:extLst>
              <a:ext uri="{FF2B5EF4-FFF2-40B4-BE49-F238E27FC236}">
                <a16:creationId xmlns:a16="http://schemas.microsoft.com/office/drawing/2014/main" id="{F276CE32-FE4E-1178-2EDB-101260916DE1}"/>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3A4215B-AFC8-FC11-ED62-A60AEB063544}"/>
              </a:ext>
            </a:extLst>
          </p:cNvPr>
          <p:cNvSpPr>
            <a:spLocks noGrp="1"/>
          </p:cNvSpPr>
          <p:nvPr>
            <p:ph type="sldNum" sz="quarter" idx="12"/>
          </p:nvPr>
        </p:nvSpPr>
        <p:spPr/>
        <p:txBody>
          <a:bodyPr/>
          <a:lstStyle/>
          <a:p>
            <a:fld id="{8ACEFDFC-287E-0A4D-81A7-6CC8C070690D}" type="slidenum">
              <a:rPr lang="nb-NO" smtClean="0"/>
              <a:t>58</a:t>
            </a:fld>
            <a:endParaRPr lang="nb-NO"/>
          </a:p>
        </p:txBody>
      </p:sp>
      <p:pic>
        <p:nvPicPr>
          <p:cNvPr id="7" name="Plassholder for innhold 20" descr="Et bilde som inneholder klær, innendørs, tekst, møbler&#10;&#10;Automatisk generert beskrivelse">
            <a:extLst>
              <a:ext uri="{FF2B5EF4-FFF2-40B4-BE49-F238E27FC236}">
                <a16:creationId xmlns:a16="http://schemas.microsoft.com/office/drawing/2014/main" id="{B0C5416C-AFA1-2BD2-48DE-205FB71E468C}"/>
              </a:ext>
            </a:extLst>
          </p:cNvPr>
          <p:cNvPicPr>
            <a:picLocks noChangeAspect="1"/>
          </p:cNvPicPr>
          <p:nvPr/>
        </p:nvPicPr>
        <p:blipFill>
          <a:blip r:embed="rId2"/>
          <a:stretch/>
        </p:blipFill>
        <p:spPr>
          <a:xfrm>
            <a:off x="6096000" y="0"/>
            <a:ext cx="6858000" cy="6858000"/>
          </a:xfrm>
          <a:prstGeom prst="rect">
            <a:avLst/>
          </a:prstGeom>
          <a:noFill/>
        </p:spPr>
      </p:pic>
    </p:spTree>
    <p:extLst>
      <p:ext uri="{BB962C8B-B14F-4D97-AF65-F5344CB8AC3E}">
        <p14:creationId xmlns:p14="http://schemas.microsoft.com/office/powerpoint/2010/main" val="198872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2"/>
          <a:stretch/>
        </p:blipFill>
        <p:spPr>
          <a:xfrm>
            <a:off x="6096000" y="0"/>
            <a:ext cx="6858000" cy="6858000"/>
          </a:xfrm>
          <a:prstGeom prst="rect">
            <a:avLst/>
          </a:prstGeom>
          <a:noFill/>
        </p:spPr>
      </p:pic>
      <p:sp>
        <p:nvSpPr>
          <p:cNvPr id="2" name="Tittel 1">
            <a:extLst>
              <a:ext uri="{FF2B5EF4-FFF2-40B4-BE49-F238E27FC236}">
                <a16:creationId xmlns:a16="http://schemas.microsoft.com/office/drawing/2014/main" id="{786A44E0-4F67-90B9-E003-45F72A9A337B}"/>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5E22E8E1-EADB-7BD9-56FD-8C2C4291F70F}"/>
              </a:ext>
            </a:extLst>
          </p:cNvPr>
          <p:cNvSpPr>
            <a:spLocks noGrp="1"/>
          </p:cNvSpPr>
          <p:nvPr>
            <p:ph idx="1"/>
          </p:nvPr>
        </p:nvSpPr>
        <p:spPr/>
        <p:txBody>
          <a:bodyPr/>
          <a:lstStyle/>
          <a:p>
            <a:r>
              <a:rPr lang="nb-NO"/>
              <a:t>Ta en ring og</a:t>
            </a:r>
          </a:p>
          <a:p>
            <a:endParaRPr lang="nb-NO"/>
          </a:p>
        </p:txBody>
      </p:sp>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59</a:t>
            </a:fld>
            <a:endParaRPr lang="nb-NO"/>
          </a:p>
        </p:txBody>
      </p:sp>
      <p:pic>
        <p:nvPicPr>
          <p:cNvPr id="9" name="Bilde 8">
            <a:extLst>
              <a:ext uri="{FF2B5EF4-FFF2-40B4-BE49-F238E27FC236}">
                <a16:creationId xmlns:a16="http://schemas.microsoft.com/office/drawing/2014/main" id="{B4850B3A-5709-AFF7-FC3A-BD267C3971A3}"/>
              </a:ext>
            </a:extLst>
          </p:cNvPr>
          <p:cNvPicPr>
            <a:picLocks noChangeAspect="1"/>
          </p:cNvPicPr>
          <p:nvPr/>
        </p:nvPicPr>
        <p:blipFill>
          <a:blip r:embed="rId3"/>
          <a:stretch>
            <a:fillRect/>
          </a:stretch>
        </p:blipFill>
        <p:spPr>
          <a:xfrm>
            <a:off x="379259" y="3003714"/>
            <a:ext cx="12007671" cy="2003828"/>
          </a:xfrm>
          <a:prstGeom prst="rect">
            <a:avLst/>
          </a:prstGeom>
        </p:spPr>
      </p:pic>
    </p:spTree>
    <p:extLst>
      <p:ext uri="{BB962C8B-B14F-4D97-AF65-F5344CB8AC3E}">
        <p14:creationId xmlns:p14="http://schemas.microsoft.com/office/powerpoint/2010/main" val="137692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2F4EAB0-5874-8100-FE75-30308E92C72F}"/>
              </a:ext>
            </a:extLst>
          </p:cNvPr>
          <p:cNvSpPr>
            <a:spLocks noGrp="1"/>
          </p:cNvSpPr>
          <p:nvPr>
            <p:ph type="title"/>
          </p:nvPr>
        </p:nvSpPr>
        <p:spPr/>
        <p:txBody>
          <a:bodyPr/>
          <a:lstStyle/>
          <a:p>
            <a:r>
              <a:rPr lang="nb-NO"/>
              <a:t>Mønstergjenkjenning</a:t>
            </a:r>
          </a:p>
        </p:txBody>
      </p:sp>
      <p:sp>
        <p:nvSpPr>
          <p:cNvPr id="3" name="Plassholder for innhold 2">
            <a:extLst>
              <a:ext uri="{FF2B5EF4-FFF2-40B4-BE49-F238E27FC236}">
                <a16:creationId xmlns:a16="http://schemas.microsoft.com/office/drawing/2014/main" id="{AC712368-E340-619B-1950-0B8234D40052}"/>
              </a:ext>
            </a:extLst>
          </p:cNvPr>
          <p:cNvSpPr>
            <a:spLocks noGrp="1"/>
          </p:cNvSpPr>
          <p:nvPr>
            <p:ph idx="1"/>
          </p:nvPr>
        </p:nvSpPr>
        <p:spPr/>
        <p:txBody>
          <a:bodyPr/>
          <a:lstStyle/>
          <a:p>
            <a:r>
              <a:rPr lang="nb-NO"/>
              <a:t>Finne sammenhenger</a:t>
            </a:r>
          </a:p>
          <a:p>
            <a:r>
              <a:rPr lang="nb-NO"/>
              <a:t>Predikere videre</a:t>
            </a:r>
          </a:p>
          <a:p>
            <a:r>
              <a:rPr lang="nb-NO" err="1"/>
              <a:t>Polyas</a:t>
            </a:r>
            <a:r>
              <a:rPr lang="nb-NO"/>
              <a:t> problemløsningsmetode – egnethet til de tre kategoriene</a:t>
            </a:r>
          </a:p>
          <a:p>
            <a:r>
              <a:rPr lang="nb-NO"/>
              <a:t>Manglende informasjon, oppdage</a:t>
            </a:r>
          </a:p>
          <a:p>
            <a:endParaRPr lang="nb-NO"/>
          </a:p>
        </p:txBody>
      </p:sp>
      <p:sp>
        <p:nvSpPr>
          <p:cNvPr id="4" name="Plassholder for dato 3">
            <a:extLst>
              <a:ext uri="{FF2B5EF4-FFF2-40B4-BE49-F238E27FC236}">
                <a16:creationId xmlns:a16="http://schemas.microsoft.com/office/drawing/2014/main" id="{20B29E83-89BE-C113-5218-29BC60B93F4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3219490-0CD1-0286-92DC-17A53F949B51}"/>
              </a:ext>
            </a:extLst>
          </p:cNvPr>
          <p:cNvSpPr>
            <a:spLocks noGrp="1"/>
          </p:cNvSpPr>
          <p:nvPr>
            <p:ph type="sldNum" sz="quarter" idx="12"/>
          </p:nvPr>
        </p:nvSpPr>
        <p:spPr/>
        <p:txBody>
          <a:bodyPr/>
          <a:lstStyle/>
          <a:p>
            <a:fld id="{8ACEFDFC-287E-0A4D-81A7-6CC8C070690D}" type="slidenum">
              <a:rPr lang="nb-NO" smtClean="0"/>
              <a:t>6</a:t>
            </a:fld>
            <a:endParaRPr lang="nb-NO"/>
          </a:p>
        </p:txBody>
      </p:sp>
    </p:spTree>
    <p:extLst>
      <p:ext uri="{BB962C8B-B14F-4D97-AF65-F5344CB8AC3E}">
        <p14:creationId xmlns:p14="http://schemas.microsoft.com/office/powerpoint/2010/main" val="213641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373915E-CD64-B0B3-2AE1-99F37211AE73}"/>
              </a:ext>
            </a:extLst>
          </p:cNvPr>
          <p:cNvSpPr>
            <a:spLocks noGrp="1"/>
          </p:cNvSpPr>
          <p:nvPr>
            <p:ph type="title"/>
          </p:nvPr>
        </p:nvSpPr>
        <p:spPr>
          <a:xfrm>
            <a:off x="695325" y="720001"/>
            <a:ext cx="5400675" cy="1311999"/>
          </a:xfrm>
        </p:spPr>
        <p:txBody>
          <a:bodyPr anchor="t">
            <a:normAutofit/>
          </a:bodyPr>
          <a:lstStyle/>
          <a:p>
            <a:r>
              <a:rPr lang="nb-NO"/>
              <a:t>Hvor intelligent er KI?</a:t>
            </a:r>
          </a:p>
        </p:txBody>
      </p:sp>
      <p:sp>
        <p:nvSpPr>
          <p:cNvPr id="3" name="Plassholder for innhold 2">
            <a:extLst>
              <a:ext uri="{FF2B5EF4-FFF2-40B4-BE49-F238E27FC236}">
                <a16:creationId xmlns:a16="http://schemas.microsoft.com/office/drawing/2014/main" id="{F5C67365-EBC0-F607-F24D-BCCA2703F669}"/>
              </a:ext>
            </a:extLst>
          </p:cNvPr>
          <p:cNvSpPr>
            <a:spLocks noGrp="1"/>
          </p:cNvSpPr>
          <p:nvPr>
            <p:ph idx="1"/>
          </p:nvPr>
        </p:nvSpPr>
        <p:spPr>
          <a:xfrm>
            <a:off x="680926" y="1466864"/>
            <a:ext cx="5400675" cy="3924272"/>
          </a:xfrm>
        </p:spPr>
        <p:txBody>
          <a:bodyPr anchor="t">
            <a:normAutofit/>
          </a:bodyPr>
          <a:lstStyle/>
          <a:p>
            <a:r>
              <a:rPr lang="nb-NO" sz="2400"/>
              <a:t>Fremstår som et menneske</a:t>
            </a:r>
          </a:p>
          <a:p>
            <a:r>
              <a:rPr lang="nb-NO" sz="2400"/>
              <a:t>«Gjetter» på ord </a:t>
            </a:r>
          </a:p>
          <a:p>
            <a:r>
              <a:rPr lang="nb-NO" sz="2400"/>
              <a:t>Dette kalle prediksjon</a:t>
            </a:r>
          </a:p>
          <a:p>
            <a:r>
              <a:rPr lang="nb-NO" sz="2400"/>
              <a:t>Kan vi sammenlikne den med en kalkulator, men for ord?</a:t>
            </a:r>
          </a:p>
          <a:p>
            <a:pPr lvl="1"/>
            <a:r>
              <a:rPr lang="nb-NO" sz="1800"/>
              <a:t>Men 4 + 4 = 8</a:t>
            </a:r>
          </a:p>
          <a:p>
            <a:pPr lvl="1"/>
            <a:r>
              <a:rPr lang="nb-NO" sz="1800"/>
              <a:t>Roser + røde = ?</a:t>
            </a:r>
          </a:p>
        </p:txBody>
      </p:sp>
      <p:sp>
        <p:nvSpPr>
          <p:cNvPr id="4" name="Plassholder for dato 3">
            <a:extLst>
              <a:ext uri="{FF2B5EF4-FFF2-40B4-BE49-F238E27FC236}">
                <a16:creationId xmlns:a16="http://schemas.microsoft.com/office/drawing/2014/main" id="{0430A8D7-0D7B-B6DA-1A99-05B7244869B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15EC4B3D-6A2A-2687-55C7-D08F33EFEB3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60</a:t>
            </a:fld>
            <a:endParaRPr lang="nb-NO"/>
          </a:p>
        </p:txBody>
      </p:sp>
      <p:pic>
        <p:nvPicPr>
          <p:cNvPr id="6" name="Plassholder for innhold 20" descr="Et bilde som inneholder klær, innendørs, tekst, møbler&#10;&#10;Automatisk generert beskrivelse">
            <a:extLst>
              <a:ext uri="{FF2B5EF4-FFF2-40B4-BE49-F238E27FC236}">
                <a16:creationId xmlns:a16="http://schemas.microsoft.com/office/drawing/2014/main" id="{1E23090D-4646-60C3-A8FF-FB02D16AB454}"/>
              </a:ext>
            </a:extLst>
          </p:cNvPr>
          <p:cNvPicPr>
            <a:picLocks noChangeAspect="1"/>
          </p:cNvPicPr>
          <p:nvPr/>
        </p:nvPicPr>
        <p:blipFill>
          <a:blip r:embed="rId3"/>
          <a:stretch/>
        </p:blipFill>
        <p:spPr>
          <a:xfrm>
            <a:off x="8839200" y="0"/>
            <a:ext cx="6858000" cy="6858000"/>
          </a:xfrm>
          <a:prstGeom prst="rect">
            <a:avLst/>
          </a:prstGeom>
          <a:noFill/>
        </p:spPr>
      </p:pic>
    </p:spTree>
    <p:extLst>
      <p:ext uri="{BB962C8B-B14F-4D97-AF65-F5344CB8AC3E}">
        <p14:creationId xmlns:p14="http://schemas.microsoft.com/office/powerpoint/2010/main" val="132736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DC8ACE2-5B16-3E1F-914D-DBA2C7056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1" y="754217"/>
            <a:ext cx="9839325" cy="5538135"/>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61</a:t>
            </a:fld>
            <a:endParaRPr lang="nb-NO"/>
          </a:p>
        </p:txBody>
      </p:sp>
      <p:sp>
        <p:nvSpPr>
          <p:cNvPr id="9" name="TekstSylinder 8">
            <a:extLst>
              <a:ext uri="{FF2B5EF4-FFF2-40B4-BE49-F238E27FC236}">
                <a16:creationId xmlns:a16="http://schemas.microsoft.com/office/drawing/2014/main" id="{281BE2A6-667C-599D-DE75-FB9E1ED44896}"/>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2" name="TekstSylinder 1">
            <a:extLst>
              <a:ext uri="{FF2B5EF4-FFF2-40B4-BE49-F238E27FC236}">
                <a16:creationId xmlns:a16="http://schemas.microsoft.com/office/drawing/2014/main" id="{36E4A360-C2AA-5ED5-A2E0-9E0EB5CE0350}"/>
              </a:ext>
            </a:extLst>
          </p:cNvPr>
          <p:cNvSpPr txBox="1"/>
          <p:nvPr/>
        </p:nvSpPr>
        <p:spPr>
          <a:xfrm>
            <a:off x="5706533" y="939800"/>
            <a:ext cx="2413000" cy="923330"/>
          </a:xfrm>
          <a:prstGeom prst="rect">
            <a:avLst/>
          </a:prstGeom>
          <a:noFill/>
        </p:spPr>
        <p:txBody>
          <a:bodyPr wrap="square" rtlCol="0">
            <a:spAutoFit/>
          </a:bodyPr>
          <a:lstStyle/>
          <a:p>
            <a:pPr algn="l"/>
            <a:r>
              <a:rPr lang="nb-NO"/>
              <a:t>Hva tror vi er det mest sannsynlige her?</a:t>
            </a:r>
          </a:p>
        </p:txBody>
      </p:sp>
    </p:spTree>
    <p:extLst>
      <p:ext uri="{BB962C8B-B14F-4D97-AF65-F5344CB8AC3E}">
        <p14:creationId xmlns:p14="http://schemas.microsoft.com/office/powerpoint/2010/main" val="817276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C5A6844-A8FE-A80E-A0F5-66AC2AAA9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2" y="933450"/>
            <a:ext cx="8461294"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62</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Tree>
    <p:extLst>
      <p:ext uri="{BB962C8B-B14F-4D97-AF65-F5344CB8AC3E}">
        <p14:creationId xmlns:p14="http://schemas.microsoft.com/office/powerpoint/2010/main" val="1347518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BC82AAB-EA02-60C6-4B4A-7CBD10360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636408"/>
            <a:ext cx="9115425" cy="5130682"/>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63</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3" name="TekstSylinder 2">
            <a:extLst>
              <a:ext uri="{FF2B5EF4-FFF2-40B4-BE49-F238E27FC236}">
                <a16:creationId xmlns:a16="http://schemas.microsoft.com/office/drawing/2014/main" id="{A274A405-EEB9-7332-BF70-96B7677F283B}"/>
              </a:ext>
            </a:extLst>
          </p:cNvPr>
          <p:cNvSpPr txBox="1"/>
          <p:nvPr/>
        </p:nvSpPr>
        <p:spPr>
          <a:xfrm>
            <a:off x="5365214" y="947451"/>
            <a:ext cx="3073706" cy="646331"/>
          </a:xfrm>
          <a:prstGeom prst="rect">
            <a:avLst/>
          </a:prstGeom>
          <a:noFill/>
        </p:spPr>
        <p:txBody>
          <a:bodyPr wrap="square" rtlCol="0">
            <a:spAutoFit/>
          </a:bodyPr>
          <a:lstStyle/>
          <a:p>
            <a:pPr algn="l"/>
            <a:r>
              <a:rPr lang="nb-NO"/>
              <a:t>Språkmodellen har temperatur på 0</a:t>
            </a:r>
          </a:p>
        </p:txBody>
      </p:sp>
    </p:spTree>
    <p:extLst>
      <p:ext uri="{BB962C8B-B14F-4D97-AF65-F5344CB8AC3E}">
        <p14:creationId xmlns:p14="http://schemas.microsoft.com/office/powerpoint/2010/main" val="37209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C5A6844-A8FE-A80E-A0F5-66AC2AAA9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2" y="933450"/>
            <a:ext cx="8461294"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64</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Tree>
    <p:extLst>
      <p:ext uri="{BB962C8B-B14F-4D97-AF65-F5344CB8AC3E}">
        <p14:creationId xmlns:p14="http://schemas.microsoft.com/office/powerpoint/2010/main" val="1061689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CBF11B0-BB97-F697-64D5-A6F0CB1E9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3" y="819141"/>
            <a:ext cx="8790772" cy="4947949"/>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65</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3" name="TekstSylinder 2">
            <a:extLst>
              <a:ext uri="{FF2B5EF4-FFF2-40B4-BE49-F238E27FC236}">
                <a16:creationId xmlns:a16="http://schemas.microsoft.com/office/drawing/2014/main" id="{40A84B29-5FD8-00C7-FA18-1F21BF50CE18}"/>
              </a:ext>
            </a:extLst>
          </p:cNvPr>
          <p:cNvSpPr txBox="1"/>
          <p:nvPr/>
        </p:nvSpPr>
        <p:spPr>
          <a:xfrm>
            <a:off x="5449881" y="485786"/>
            <a:ext cx="3073706" cy="923330"/>
          </a:xfrm>
          <a:prstGeom prst="rect">
            <a:avLst/>
          </a:prstGeom>
          <a:noFill/>
        </p:spPr>
        <p:txBody>
          <a:bodyPr wrap="square" rtlCol="0">
            <a:spAutoFit/>
          </a:bodyPr>
          <a:lstStyle/>
          <a:p>
            <a:pPr algn="l"/>
            <a:r>
              <a:rPr lang="nb-NO"/>
              <a:t>Språkmodellen har en temperatur som er høyere enn 0</a:t>
            </a:r>
          </a:p>
        </p:txBody>
      </p:sp>
    </p:spTree>
    <p:extLst>
      <p:ext uri="{BB962C8B-B14F-4D97-AF65-F5344CB8AC3E}">
        <p14:creationId xmlns:p14="http://schemas.microsoft.com/office/powerpoint/2010/main" val="417975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7977C79-9673-0E52-E3D2-339E82F2B446}"/>
              </a:ext>
            </a:extLst>
          </p:cNvPr>
          <p:cNvSpPr>
            <a:spLocks noGrp="1"/>
          </p:cNvSpPr>
          <p:nvPr>
            <p:ph type="title"/>
          </p:nvPr>
        </p:nvSpPr>
        <p:spPr/>
        <p:txBody>
          <a:bodyPr/>
          <a:lstStyle/>
          <a:p>
            <a:r>
              <a:rPr lang="nb-NO"/>
              <a:t>Hvilke løsninger har vi tilgang på i Osloskolen?</a:t>
            </a:r>
          </a:p>
        </p:txBody>
      </p:sp>
      <p:sp>
        <p:nvSpPr>
          <p:cNvPr id="3" name="Plassholder for tekst 2">
            <a:extLst>
              <a:ext uri="{FF2B5EF4-FFF2-40B4-BE49-F238E27FC236}">
                <a16:creationId xmlns:a16="http://schemas.microsoft.com/office/drawing/2014/main" id="{36A2C0E1-508D-1148-3AA6-A62C45746DAC}"/>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67A9598B-9E44-7143-B6DB-C5AD9F3FE683}"/>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5" name="Plassholder for lysbildenummer 4">
            <a:extLst>
              <a:ext uri="{FF2B5EF4-FFF2-40B4-BE49-F238E27FC236}">
                <a16:creationId xmlns:a16="http://schemas.microsoft.com/office/drawing/2014/main" id="{53F8FEA3-78BF-9380-49E7-670AD08A2ACC}"/>
              </a:ext>
            </a:extLst>
          </p:cNvPr>
          <p:cNvSpPr>
            <a:spLocks noGrp="1"/>
          </p:cNvSpPr>
          <p:nvPr>
            <p:ph type="sldNum" sz="quarter" idx="12"/>
          </p:nvPr>
        </p:nvSpPr>
        <p:spPr/>
        <p:txBody>
          <a:bodyPr/>
          <a:lstStyle/>
          <a:p>
            <a:pPr algn="l"/>
            <a:fld id="{8ACEFDFC-287E-0A4D-81A7-6CC8C070690D}" type="slidenum">
              <a:rPr lang="nb-NO" smtClean="0"/>
              <a:pPr algn="l"/>
              <a:t>66</a:t>
            </a:fld>
            <a:endParaRPr lang="nb-NO"/>
          </a:p>
        </p:txBody>
      </p:sp>
      <p:pic>
        <p:nvPicPr>
          <p:cNvPr id="6" name="Bilde 5">
            <a:extLst>
              <a:ext uri="{FF2B5EF4-FFF2-40B4-BE49-F238E27FC236}">
                <a16:creationId xmlns:a16="http://schemas.microsoft.com/office/drawing/2014/main" id="{AE138875-2718-5CFF-CFE1-A8CC96BB6A2C}"/>
              </a:ext>
            </a:extLst>
          </p:cNvPr>
          <p:cNvPicPr>
            <a:picLocks noChangeAspect="1"/>
          </p:cNvPicPr>
          <p:nvPr/>
        </p:nvPicPr>
        <p:blipFill>
          <a:blip r:embed="rId2"/>
          <a:stretch>
            <a:fillRect/>
          </a:stretch>
        </p:blipFill>
        <p:spPr>
          <a:xfrm>
            <a:off x="10571832" y="4402878"/>
            <a:ext cx="1191543" cy="1349459"/>
          </a:xfrm>
          <a:prstGeom prst="rect">
            <a:avLst/>
          </a:prstGeom>
        </p:spPr>
      </p:pic>
    </p:spTree>
    <p:extLst>
      <p:ext uri="{BB962C8B-B14F-4D97-AF65-F5344CB8AC3E}">
        <p14:creationId xmlns:p14="http://schemas.microsoft.com/office/powerpoint/2010/main" val="3348597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DD2FA2-ADF1-5846-C590-856991958281}"/>
              </a:ext>
            </a:extLst>
          </p:cNvPr>
          <p:cNvSpPr>
            <a:spLocks noGrp="1"/>
          </p:cNvSpPr>
          <p:nvPr>
            <p:ph type="title"/>
          </p:nvPr>
        </p:nvSpPr>
        <p:spPr/>
        <p:txBody>
          <a:bodyPr/>
          <a:lstStyle/>
          <a:p>
            <a:r>
              <a:rPr lang="nb-NO" err="1"/>
              <a:t>CoPilot</a:t>
            </a:r>
            <a:r>
              <a:rPr lang="nb-NO"/>
              <a:t> i Edge (nettleser).</a:t>
            </a:r>
          </a:p>
        </p:txBody>
      </p:sp>
      <p:sp>
        <p:nvSpPr>
          <p:cNvPr id="3" name="Plassholder for innhold 2">
            <a:extLst>
              <a:ext uri="{FF2B5EF4-FFF2-40B4-BE49-F238E27FC236}">
                <a16:creationId xmlns:a16="http://schemas.microsoft.com/office/drawing/2014/main" id="{8984FDFC-9AC4-B744-AE30-13D8C2B8E71C}"/>
              </a:ext>
            </a:extLst>
          </p:cNvPr>
          <p:cNvSpPr>
            <a:spLocks noGrp="1"/>
          </p:cNvSpPr>
          <p:nvPr>
            <p:ph idx="1"/>
          </p:nvPr>
        </p:nvSpPr>
        <p:spPr>
          <a:xfrm>
            <a:off x="687387" y="1544321"/>
            <a:ext cx="9469438" cy="4060824"/>
          </a:xfrm>
        </p:spPr>
        <p:txBody>
          <a:bodyPr/>
          <a:lstStyle/>
          <a:p>
            <a:r>
              <a:rPr lang="nb-NO"/>
              <a:t>Kjører </a:t>
            </a:r>
            <a:r>
              <a:rPr lang="nb-NO" err="1"/>
              <a:t>ChatGPT</a:t>
            </a:r>
            <a:r>
              <a:rPr lang="nb-NO"/>
              <a:t> 4.0</a:t>
            </a:r>
          </a:p>
          <a:p>
            <a:r>
              <a:rPr lang="nb-NO"/>
              <a:t>Tilgang til Bildegenerering i DALL-E 3</a:t>
            </a:r>
          </a:p>
          <a:p>
            <a:r>
              <a:rPr lang="nb-NO"/>
              <a:t>Personvernsgodkjent</a:t>
            </a:r>
          </a:p>
          <a:p>
            <a:endParaRPr lang="nb-NO"/>
          </a:p>
        </p:txBody>
      </p:sp>
      <p:sp>
        <p:nvSpPr>
          <p:cNvPr id="4" name="Plassholder for dato 3">
            <a:extLst>
              <a:ext uri="{FF2B5EF4-FFF2-40B4-BE49-F238E27FC236}">
                <a16:creationId xmlns:a16="http://schemas.microsoft.com/office/drawing/2014/main" id="{30CAE225-EB8C-6C6C-6B5F-4746704BF76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5D1FC986-4599-9681-84C2-FF2FB4EDB62A}"/>
              </a:ext>
            </a:extLst>
          </p:cNvPr>
          <p:cNvSpPr>
            <a:spLocks noGrp="1"/>
          </p:cNvSpPr>
          <p:nvPr>
            <p:ph type="sldNum" sz="quarter" idx="12"/>
          </p:nvPr>
        </p:nvSpPr>
        <p:spPr/>
        <p:txBody>
          <a:bodyPr/>
          <a:lstStyle/>
          <a:p>
            <a:fld id="{8ACEFDFC-287E-0A4D-81A7-6CC8C070690D}" type="slidenum">
              <a:rPr lang="nb-NO" smtClean="0"/>
              <a:t>67</a:t>
            </a:fld>
            <a:endParaRPr lang="nb-NO"/>
          </a:p>
        </p:txBody>
      </p:sp>
      <p:pic>
        <p:nvPicPr>
          <p:cNvPr id="6" name="Bilde 5">
            <a:extLst>
              <a:ext uri="{FF2B5EF4-FFF2-40B4-BE49-F238E27FC236}">
                <a16:creationId xmlns:a16="http://schemas.microsoft.com/office/drawing/2014/main" id="{3F494BFD-7095-71EA-F8F5-A744B24EC7C7}"/>
              </a:ext>
            </a:extLst>
          </p:cNvPr>
          <p:cNvPicPr>
            <a:picLocks noChangeAspect="1"/>
          </p:cNvPicPr>
          <p:nvPr/>
        </p:nvPicPr>
        <p:blipFill rotWithShape="1">
          <a:blip r:embed="rId2"/>
          <a:srcRect l="77024" t="83851"/>
          <a:stretch/>
        </p:blipFill>
        <p:spPr>
          <a:xfrm>
            <a:off x="837566" y="3283267"/>
            <a:ext cx="5342596" cy="2030412"/>
          </a:xfrm>
          <a:prstGeom prst="rect">
            <a:avLst/>
          </a:prstGeom>
        </p:spPr>
      </p:pic>
    </p:spTree>
    <p:extLst>
      <p:ext uri="{BB962C8B-B14F-4D97-AF65-F5344CB8AC3E}">
        <p14:creationId xmlns:p14="http://schemas.microsoft.com/office/powerpoint/2010/main" val="1780801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E420965-6421-7DF3-E1DE-0D41447C1835}"/>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78F3F9C5-2B45-A07E-F480-148BE8B2B117}"/>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E9E36F7C-4376-D865-E100-6B29EA8129A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327FEDF-2110-7141-006E-3310A1BB9371}"/>
              </a:ext>
            </a:extLst>
          </p:cNvPr>
          <p:cNvSpPr>
            <a:spLocks noGrp="1"/>
          </p:cNvSpPr>
          <p:nvPr>
            <p:ph type="sldNum" sz="quarter" idx="12"/>
          </p:nvPr>
        </p:nvSpPr>
        <p:spPr/>
        <p:txBody>
          <a:bodyPr/>
          <a:lstStyle/>
          <a:p>
            <a:fld id="{8ACEFDFC-287E-0A4D-81A7-6CC8C070690D}" type="slidenum">
              <a:rPr lang="nb-NO" smtClean="0"/>
              <a:t>68</a:t>
            </a:fld>
            <a:endParaRPr lang="nb-NO"/>
          </a:p>
        </p:txBody>
      </p:sp>
      <p:pic>
        <p:nvPicPr>
          <p:cNvPr id="7" name="Bilde 6">
            <a:extLst>
              <a:ext uri="{FF2B5EF4-FFF2-40B4-BE49-F238E27FC236}">
                <a16:creationId xmlns:a16="http://schemas.microsoft.com/office/drawing/2014/main" id="{6522FBAE-64BD-C248-D914-A81DD59193AF}"/>
              </a:ext>
            </a:extLst>
          </p:cNvPr>
          <p:cNvPicPr>
            <a:picLocks noChangeAspect="1"/>
          </p:cNvPicPr>
          <p:nvPr/>
        </p:nvPicPr>
        <p:blipFill>
          <a:blip r:embed="rId2"/>
          <a:stretch>
            <a:fillRect/>
          </a:stretch>
        </p:blipFill>
        <p:spPr>
          <a:xfrm>
            <a:off x="0" y="132833"/>
            <a:ext cx="12192000" cy="6592334"/>
          </a:xfrm>
          <a:prstGeom prst="rect">
            <a:avLst/>
          </a:prstGeom>
        </p:spPr>
      </p:pic>
    </p:spTree>
    <p:extLst>
      <p:ext uri="{BB962C8B-B14F-4D97-AF65-F5344CB8AC3E}">
        <p14:creationId xmlns:p14="http://schemas.microsoft.com/office/powerpoint/2010/main" val="658779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8FD6237-3FE3-6883-9369-44D6D1539A92}"/>
              </a:ext>
            </a:extLst>
          </p:cNvPr>
          <p:cNvSpPr>
            <a:spLocks noGrp="1"/>
          </p:cNvSpPr>
          <p:nvPr>
            <p:ph type="title"/>
          </p:nvPr>
        </p:nvSpPr>
        <p:spPr/>
        <p:txBody>
          <a:bodyPr/>
          <a:lstStyle/>
          <a:p>
            <a:r>
              <a:rPr lang="nb-NO" err="1"/>
              <a:t>CoPilot</a:t>
            </a:r>
            <a:r>
              <a:rPr lang="nb-NO"/>
              <a:t> i Edge	(nettleser).</a:t>
            </a:r>
          </a:p>
        </p:txBody>
      </p:sp>
      <p:sp>
        <p:nvSpPr>
          <p:cNvPr id="3" name="Plassholder for innhold 2">
            <a:extLst>
              <a:ext uri="{FF2B5EF4-FFF2-40B4-BE49-F238E27FC236}">
                <a16:creationId xmlns:a16="http://schemas.microsoft.com/office/drawing/2014/main" id="{615D434A-7A28-9F4C-1852-CA53F2944406}"/>
              </a:ext>
            </a:extLst>
          </p:cNvPr>
          <p:cNvSpPr>
            <a:spLocks noGrp="1"/>
          </p:cNvSpPr>
          <p:nvPr>
            <p:ph idx="1"/>
          </p:nvPr>
        </p:nvSpPr>
        <p:spPr>
          <a:xfrm>
            <a:off x="695326" y="2032001"/>
            <a:ext cx="8738960" cy="4060824"/>
          </a:xfrm>
        </p:spPr>
        <p:txBody>
          <a:bodyPr/>
          <a:lstStyle/>
          <a:p>
            <a:r>
              <a:rPr lang="nb-NO"/>
              <a:t>Behandle innhold direkte i nettleseren</a:t>
            </a:r>
          </a:p>
          <a:p>
            <a:r>
              <a:rPr lang="nb-NO"/>
              <a:t>Kan oversette, søke, lage sammendrag</a:t>
            </a:r>
          </a:p>
          <a:p>
            <a:r>
              <a:rPr lang="nb-NO"/>
              <a:t>Analysere bilder og skjermutklipp </a:t>
            </a:r>
          </a:p>
          <a:p>
            <a:r>
              <a:rPr lang="nb-NO"/>
              <a:t>Viser kilder og nettsider den har brukt</a:t>
            </a:r>
          </a:p>
        </p:txBody>
      </p:sp>
      <p:sp>
        <p:nvSpPr>
          <p:cNvPr id="4" name="Plassholder for dato 3">
            <a:extLst>
              <a:ext uri="{FF2B5EF4-FFF2-40B4-BE49-F238E27FC236}">
                <a16:creationId xmlns:a16="http://schemas.microsoft.com/office/drawing/2014/main" id="{B358D367-F402-04F9-15AC-9B47AD01AD8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CC7A67F-7883-06F6-5996-C24713C15F95}"/>
              </a:ext>
            </a:extLst>
          </p:cNvPr>
          <p:cNvSpPr>
            <a:spLocks noGrp="1"/>
          </p:cNvSpPr>
          <p:nvPr>
            <p:ph type="sldNum" sz="quarter" idx="12"/>
          </p:nvPr>
        </p:nvSpPr>
        <p:spPr/>
        <p:txBody>
          <a:bodyPr/>
          <a:lstStyle/>
          <a:p>
            <a:fld id="{8ACEFDFC-287E-0A4D-81A7-6CC8C070690D}" type="slidenum">
              <a:rPr lang="nb-NO" smtClean="0"/>
              <a:t>69</a:t>
            </a:fld>
            <a:endParaRPr lang="nb-NO"/>
          </a:p>
        </p:txBody>
      </p:sp>
      <p:pic>
        <p:nvPicPr>
          <p:cNvPr id="6" name="Bilde 5">
            <a:extLst>
              <a:ext uri="{FF2B5EF4-FFF2-40B4-BE49-F238E27FC236}">
                <a16:creationId xmlns:a16="http://schemas.microsoft.com/office/drawing/2014/main" id="{5291D3FA-1EBC-68E2-3A62-8B4F10EF829E}"/>
              </a:ext>
            </a:extLst>
          </p:cNvPr>
          <p:cNvPicPr>
            <a:picLocks noChangeAspect="1"/>
          </p:cNvPicPr>
          <p:nvPr/>
        </p:nvPicPr>
        <p:blipFill rotWithShape="1">
          <a:blip r:embed="rId2"/>
          <a:srcRect l="77381" t="8907" r="1905"/>
          <a:stretch/>
        </p:blipFill>
        <p:spPr>
          <a:xfrm>
            <a:off x="9434286" y="720001"/>
            <a:ext cx="2525485" cy="6005166"/>
          </a:xfrm>
          <a:prstGeom prst="rect">
            <a:avLst/>
          </a:prstGeom>
        </p:spPr>
      </p:pic>
    </p:spTree>
    <p:extLst>
      <p:ext uri="{BB962C8B-B14F-4D97-AF65-F5344CB8AC3E}">
        <p14:creationId xmlns:p14="http://schemas.microsoft.com/office/powerpoint/2010/main" val="1522651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813C874-443A-5DF5-E4A1-24BAD3891D62}"/>
              </a:ext>
            </a:extLst>
          </p:cNvPr>
          <p:cNvSpPr>
            <a:spLocks noGrp="1"/>
          </p:cNvSpPr>
          <p:nvPr>
            <p:ph type="title"/>
          </p:nvPr>
        </p:nvSpPr>
        <p:spPr/>
        <p:txBody>
          <a:bodyPr/>
          <a:lstStyle/>
          <a:p>
            <a:r>
              <a:rPr lang="nb-NO"/>
              <a:t>Men hva med KI?</a:t>
            </a:r>
          </a:p>
        </p:txBody>
      </p:sp>
      <p:sp>
        <p:nvSpPr>
          <p:cNvPr id="3" name="Plassholder for innhold 2">
            <a:extLst>
              <a:ext uri="{FF2B5EF4-FFF2-40B4-BE49-F238E27FC236}">
                <a16:creationId xmlns:a16="http://schemas.microsoft.com/office/drawing/2014/main" id="{FA0879E2-819E-339F-DD2D-CA32811F8DA1}"/>
              </a:ext>
            </a:extLst>
          </p:cNvPr>
          <p:cNvSpPr>
            <a:spLocks noGrp="1"/>
          </p:cNvSpPr>
          <p:nvPr>
            <p:ph idx="1"/>
          </p:nvPr>
        </p:nvSpPr>
        <p:spPr/>
        <p:txBody>
          <a:bodyPr>
            <a:normAutofit lnSpcReduction="10000"/>
          </a:bodyPr>
          <a:lstStyle/>
          <a:p>
            <a:r>
              <a:rPr lang="nb-NO"/>
              <a:t>Menneskets hjerne er et komplekst nevralt nettverk</a:t>
            </a:r>
          </a:p>
          <a:p>
            <a:r>
              <a:rPr lang="nb-NO"/>
              <a:t>Vi ønsker å etterlikne dette med kunstig intelligens og maskinlæring</a:t>
            </a:r>
          </a:p>
          <a:p>
            <a:r>
              <a:rPr lang="nb-NO"/>
              <a:t>Og vi klarer det til en </a:t>
            </a:r>
            <a:r>
              <a:rPr lang="nb-NO" i="1"/>
              <a:t>viss</a:t>
            </a:r>
            <a:r>
              <a:rPr lang="nb-NO"/>
              <a:t> grad, på noen områder </a:t>
            </a:r>
            <a:r>
              <a:rPr lang="nb-NO">
                <a:sym typeface="Wingdings" panose="05000000000000000000" pitchFamily="2" charset="2"/>
              </a:rPr>
              <a:t></a:t>
            </a:r>
            <a:endParaRPr lang="nb-NO"/>
          </a:p>
        </p:txBody>
      </p:sp>
      <p:sp>
        <p:nvSpPr>
          <p:cNvPr id="4" name="Plassholder for dato 3">
            <a:extLst>
              <a:ext uri="{FF2B5EF4-FFF2-40B4-BE49-F238E27FC236}">
                <a16:creationId xmlns:a16="http://schemas.microsoft.com/office/drawing/2014/main" id="{7AD456AD-1956-18EB-C6F1-055EB4748A8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2DFCF44D-A75D-F620-7D1F-55106965E9D0}"/>
              </a:ext>
            </a:extLst>
          </p:cNvPr>
          <p:cNvSpPr>
            <a:spLocks noGrp="1"/>
          </p:cNvSpPr>
          <p:nvPr>
            <p:ph type="sldNum" sz="quarter" idx="12"/>
          </p:nvPr>
        </p:nvSpPr>
        <p:spPr/>
        <p:txBody>
          <a:bodyPr/>
          <a:lstStyle/>
          <a:p>
            <a:fld id="{8ACEFDFC-287E-0A4D-81A7-6CC8C070690D}" type="slidenum">
              <a:rPr lang="nb-NO" smtClean="0"/>
              <a:t>7</a:t>
            </a:fld>
            <a:endParaRPr lang="nb-NO"/>
          </a:p>
        </p:txBody>
      </p:sp>
    </p:spTree>
    <p:extLst>
      <p:ext uri="{BB962C8B-B14F-4D97-AF65-F5344CB8AC3E}">
        <p14:creationId xmlns:p14="http://schemas.microsoft.com/office/powerpoint/2010/main" val="239991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6B336D-AEF7-0042-53A3-FEFF76DC1523}"/>
              </a:ext>
            </a:extLst>
          </p:cNvPr>
          <p:cNvSpPr>
            <a:spLocks noGrp="1"/>
          </p:cNvSpPr>
          <p:nvPr>
            <p:ph type="title"/>
          </p:nvPr>
        </p:nvSpPr>
        <p:spPr>
          <a:xfrm>
            <a:off x="695325" y="720001"/>
            <a:ext cx="5400675" cy="1311999"/>
          </a:xfrm>
        </p:spPr>
        <p:txBody>
          <a:bodyPr anchor="t">
            <a:normAutofit/>
          </a:bodyPr>
          <a:lstStyle/>
          <a:p>
            <a:r>
              <a:rPr lang="nb-NO"/>
              <a:t>KI.osloskolen.no</a:t>
            </a:r>
          </a:p>
        </p:txBody>
      </p:sp>
      <p:sp>
        <p:nvSpPr>
          <p:cNvPr id="3" name="Plassholder for innhold 2">
            <a:extLst>
              <a:ext uri="{FF2B5EF4-FFF2-40B4-BE49-F238E27FC236}">
                <a16:creationId xmlns:a16="http://schemas.microsoft.com/office/drawing/2014/main" id="{3A680159-0D4D-4AFC-87BB-472E4243FF56}"/>
              </a:ext>
            </a:extLst>
          </p:cNvPr>
          <p:cNvSpPr>
            <a:spLocks noGrp="1"/>
          </p:cNvSpPr>
          <p:nvPr>
            <p:ph idx="1"/>
          </p:nvPr>
        </p:nvSpPr>
        <p:spPr>
          <a:xfrm>
            <a:off x="695325" y="2032001"/>
            <a:ext cx="5400675" cy="3924272"/>
          </a:xfrm>
        </p:spPr>
        <p:txBody>
          <a:bodyPr anchor="t">
            <a:normAutofit/>
          </a:bodyPr>
          <a:lstStyle/>
          <a:p>
            <a:r>
              <a:rPr lang="nb-NO" sz="2700"/>
              <a:t>Osloskolens egen KI-løsning.</a:t>
            </a:r>
          </a:p>
          <a:p>
            <a:r>
              <a:rPr lang="nb-NO" sz="2700"/>
              <a:t>GPT 4.0 mini.</a:t>
            </a:r>
          </a:p>
          <a:p>
            <a:r>
              <a:rPr lang="nb-NO" sz="2700"/>
              <a:t>Personvernet er ivaretatt.</a:t>
            </a:r>
          </a:p>
          <a:p>
            <a:r>
              <a:rPr lang="nb-NO" sz="2700"/>
              <a:t>Ikke koblet til nett.</a:t>
            </a:r>
          </a:p>
          <a:p>
            <a:r>
              <a:rPr lang="nb-NO" sz="2700"/>
              <a:t>Ikke bildegenering. </a:t>
            </a:r>
          </a:p>
          <a:p>
            <a:r>
              <a:rPr lang="nb-NO" sz="2700"/>
              <a:t>Kan åpnes for elever.</a:t>
            </a:r>
          </a:p>
        </p:txBody>
      </p:sp>
      <p:sp>
        <p:nvSpPr>
          <p:cNvPr id="4" name="Plassholder for dato 3">
            <a:extLst>
              <a:ext uri="{FF2B5EF4-FFF2-40B4-BE49-F238E27FC236}">
                <a16:creationId xmlns:a16="http://schemas.microsoft.com/office/drawing/2014/main" id="{84BA9CED-A3C7-D108-9FBE-60A064CF457D}"/>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E4333F99-4647-82B5-6E0D-A6EA972B0FD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70</a:t>
            </a:fld>
            <a:endParaRPr lang="nb-NO"/>
          </a:p>
        </p:txBody>
      </p:sp>
      <p:pic>
        <p:nvPicPr>
          <p:cNvPr id="9" name="Bilde 8" descr="Et bilde som inneholder tekst, Font, Grafikk, grafisk design&#10;&#10;Automatisk generert beskrivelse">
            <a:extLst>
              <a:ext uri="{FF2B5EF4-FFF2-40B4-BE49-F238E27FC236}">
                <a16:creationId xmlns:a16="http://schemas.microsoft.com/office/drawing/2014/main" id="{22904598-B5E0-A3C9-006D-B58C2D30C336}"/>
              </a:ext>
            </a:extLst>
          </p:cNvPr>
          <p:cNvPicPr>
            <a:picLocks noChangeAspect="1"/>
          </p:cNvPicPr>
          <p:nvPr/>
        </p:nvPicPr>
        <p:blipFill>
          <a:blip r:embed="rId2"/>
          <a:stretch>
            <a:fillRect/>
          </a:stretch>
        </p:blipFill>
        <p:spPr>
          <a:xfrm>
            <a:off x="7171834" y="3122968"/>
            <a:ext cx="4302857" cy="4302857"/>
          </a:xfrm>
          <a:prstGeom prst="rect">
            <a:avLst/>
          </a:prstGeom>
        </p:spPr>
      </p:pic>
      <p:pic>
        <p:nvPicPr>
          <p:cNvPr id="8" name="Grafikk 7">
            <a:extLst>
              <a:ext uri="{FF2B5EF4-FFF2-40B4-BE49-F238E27FC236}">
                <a16:creationId xmlns:a16="http://schemas.microsoft.com/office/drawing/2014/main" id="{F7255A58-568B-B58F-C66A-EA7E651249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5513" y="714505"/>
            <a:ext cx="4635501" cy="2979964"/>
          </a:xfrm>
          <a:prstGeom prst="rect">
            <a:avLst/>
          </a:prstGeom>
        </p:spPr>
      </p:pic>
    </p:spTree>
    <p:extLst>
      <p:ext uri="{BB962C8B-B14F-4D97-AF65-F5344CB8AC3E}">
        <p14:creationId xmlns:p14="http://schemas.microsoft.com/office/powerpoint/2010/main" val="241678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B129B39-1A1D-9DA5-2C66-8092CC6FF07B}"/>
              </a:ext>
            </a:extLst>
          </p:cNvPr>
          <p:cNvSpPr>
            <a:spLocks noGrp="1"/>
          </p:cNvSpPr>
          <p:nvPr>
            <p:ph type="title"/>
          </p:nvPr>
        </p:nvSpPr>
        <p:spPr>
          <a:xfrm>
            <a:off x="1015201" y="-1"/>
            <a:ext cx="5080800" cy="3049200"/>
          </a:xfrm>
        </p:spPr>
        <p:txBody>
          <a:bodyPr/>
          <a:lstStyle/>
          <a:p>
            <a:r>
              <a:rPr lang="nb-NO"/>
              <a:t>KI i en skolekontekst</a:t>
            </a:r>
          </a:p>
        </p:txBody>
      </p:sp>
      <p:sp>
        <p:nvSpPr>
          <p:cNvPr id="4" name="Plassholder for dato 3">
            <a:extLst>
              <a:ext uri="{FF2B5EF4-FFF2-40B4-BE49-F238E27FC236}">
                <a16:creationId xmlns:a16="http://schemas.microsoft.com/office/drawing/2014/main" id="{DEA12DBD-BDC9-BCE9-5DFA-FEE1909574D3}"/>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5" name="Plassholder for lysbildenummer 4">
            <a:extLst>
              <a:ext uri="{FF2B5EF4-FFF2-40B4-BE49-F238E27FC236}">
                <a16:creationId xmlns:a16="http://schemas.microsoft.com/office/drawing/2014/main" id="{1B7A04AA-7A69-99C1-2E29-73B85FEAE275}"/>
              </a:ext>
            </a:extLst>
          </p:cNvPr>
          <p:cNvSpPr>
            <a:spLocks noGrp="1"/>
          </p:cNvSpPr>
          <p:nvPr>
            <p:ph type="sldNum" sz="quarter" idx="12"/>
          </p:nvPr>
        </p:nvSpPr>
        <p:spPr/>
        <p:txBody>
          <a:bodyPr/>
          <a:lstStyle/>
          <a:p>
            <a:pPr algn="l"/>
            <a:fld id="{8ACEFDFC-287E-0A4D-81A7-6CC8C070690D}" type="slidenum">
              <a:rPr lang="nb-NO" smtClean="0"/>
              <a:pPr algn="l"/>
              <a:t>71</a:t>
            </a:fld>
            <a:endParaRPr lang="nb-NO"/>
          </a:p>
        </p:txBody>
      </p:sp>
      <p:pic>
        <p:nvPicPr>
          <p:cNvPr id="7" name="Bilde 6" descr="Et bilde som inneholder tre, maling, husplante, blomsterpotte&#10;&#10;Automatisk generert beskrivelse">
            <a:extLst>
              <a:ext uri="{FF2B5EF4-FFF2-40B4-BE49-F238E27FC236}">
                <a16:creationId xmlns:a16="http://schemas.microsoft.com/office/drawing/2014/main" id="{29727AA2-BC2F-4862-4F02-A4EA0153F33E}"/>
              </a:ext>
            </a:extLst>
          </p:cNvPr>
          <p:cNvPicPr>
            <a:picLocks noChangeAspect="1"/>
          </p:cNvPicPr>
          <p:nvPr/>
        </p:nvPicPr>
        <p:blipFill>
          <a:blip r:embed="rId2"/>
          <a:stretch>
            <a:fillRect/>
          </a:stretch>
        </p:blipFill>
        <p:spPr>
          <a:xfrm>
            <a:off x="5627914" y="0"/>
            <a:ext cx="6858000" cy="6858000"/>
          </a:xfrm>
          <a:prstGeom prst="rect">
            <a:avLst/>
          </a:prstGeom>
        </p:spPr>
      </p:pic>
    </p:spTree>
    <p:extLst>
      <p:ext uri="{BB962C8B-B14F-4D97-AF65-F5344CB8AC3E}">
        <p14:creationId xmlns:p14="http://schemas.microsoft.com/office/powerpoint/2010/main" val="1954763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descr="Person planlegging">
            <a:extLst>
              <a:ext uri="{FF2B5EF4-FFF2-40B4-BE49-F238E27FC236}">
                <a16:creationId xmlns:a16="http://schemas.microsoft.com/office/drawing/2014/main" id="{53AB9E28-3E80-F64C-6D7F-ADE5ADB1828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95"/>
          <a:stretch/>
        </p:blipFill>
        <p:spPr>
          <a:xfrm>
            <a:off x="20" y="10"/>
            <a:ext cx="12193180" cy="6857990"/>
          </a:xfrm>
          <a:custGeom>
            <a:avLst/>
            <a:gdLst>
              <a:gd name="connsiteX0" fmla="*/ 6091201 w 12193200"/>
              <a:gd name="connsiteY0" fmla="*/ 0 h 6858000"/>
              <a:gd name="connsiteX1" fmla="*/ 12193200 w 12193200"/>
              <a:gd name="connsiteY1" fmla="*/ 0 h 6858000"/>
              <a:gd name="connsiteX2" fmla="*/ 12193200 w 12193200"/>
              <a:gd name="connsiteY2" fmla="*/ 6858000 h 6858000"/>
              <a:gd name="connsiteX3" fmla="*/ 0 w 12193200"/>
              <a:gd name="connsiteY3" fmla="*/ 6858000 h 6858000"/>
              <a:gd name="connsiteX4" fmla="*/ 0 w 12193200"/>
              <a:gd name="connsiteY4" fmla="*/ 6091200 h 6858000"/>
              <a:gd name="connsiteX5" fmla="*/ 6091201 w 12193200"/>
              <a:gd name="connsiteY5" fmla="*/ 6091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200" h="6858000">
                <a:moveTo>
                  <a:pt x="6091201" y="0"/>
                </a:moveTo>
                <a:lnTo>
                  <a:pt x="12193200" y="0"/>
                </a:lnTo>
                <a:lnTo>
                  <a:pt x="12193200" y="6858000"/>
                </a:lnTo>
                <a:lnTo>
                  <a:pt x="0" y="6858000"/>
                </a:lnTo>
                <a:lnTo>
                  <a:pt x="0" y="6091200"/>
                </a:lnTo>
                <a:lnTo>
                  <a:pt x="6091201" y="6091200"/>
                </a:lnTo>
                <a:close/>
              </a:path>
            </a:pathLst>
          </a:custGeom>
          <a:noFill/>
        </p:spPr>
      </p:pic>
      <p:sp>
        <p:nvSpPr>
          <p:cNvPr id="2" name="Tittel 1">
            <a:extLst>
              <a:ext uri="{FF2B5EF4-FFF2-40B4-BE49-F238E27FC236}">
                <a16:creationId xmlns:a16="http://schemas.microsoft.com/office/drawing/2014/main" id="{AE18A639-3DE8-1505-DB7A-EA3190CB7530}"/>
              </a:ext>
            </a:extLst>
          </p:cNvPr>
          <p:cNvSpPr>
            <a:spLocks noGrp="1"/>
          </p:cNvSpPr>
          <p:nvPr>
            <p:ph type="ctrTitle"/>
          </p:nvPr>
        </p:nvSpPr>
        <p:spPr>
          <a:xfrm>
            <a:off x="1019175" y="0"/>
            <a:ext cx="5073650" cy="4060824"/>
          </a:xfrm>
        </p:spPr>
        <p:txBody>
          <a:bodyPr anchor="b">
            <a:normAutofit/>
          </a:bodyPr>
          <a:lstStyle/>
          <a:p>
            <a:r>
              <a:rPr lang="nb-NO"/>
              <a:t>KI i klasserommet</a:t>
            </a:r>
          </a:p>
        </p:txBody>
      </p:sp>
      <p:sp>
        <p:nvSpPr>
          <p:cNvPr id="3" name="Plassholder for innhold 2">
            <a:extLst>
              <a:ext uri="{FF2B5EF4-FFF2-40B4-BE49-F238E27FC236}">
                <a16:creationId xmlns:a16="http://schemas.microsoft.com/office/drawing/2014/main" id="{4227EF8A-1F0C-BAA4-0F53-000983B7F957}"/>
              </a:ext>
            </a:extLst>
          </p:cNvPr>
          <p:cNvSpPr>
            <a:spLocks noGrp="1"/>
          </p:cNvSpPr>
          <p:nvPr>
            <p:ph type="subTitle" idx="1"/>
          </p:nvPr>
        </p:nvSpPr>
        <p:spPr>
          <a:xfrm>
            <a:off x="1019175" y="4060824"/>
            <a:ext cx="3807267" cy="2032001"/>
          </a:xfrm>
        </p:spPr>
        <p:txBody>
          <a:bodyPr anchor="t">
            <a:normAutofit/>
          </a:bodyPr>
          <a:lstStyle/>
          <a:p>
            <a:r>
              <a:rPr lang="nb-NO"/>
              <a:t>Hvilke fordeler og ulemper ser du med å ta i bruk kunstig intelligens i klasserommet?</a:t>
            </a:r>
          </a:p>
          <a:p>
            <a:endParaRPr lang="nb-NO"/>
          </a:p>
          <a:p>
            <a:r>
              <a:rPr lang="nb-NO"/>
              <a:t>Snakk sammen på bordene!</a:t>
            </a:r>
          </a:p>
        </p:txBody>
      </p:sp>
      <p:sp>
        <p:nvSpPr>
          <p:cNvPr id="4" name="Plassholder for dato 3" hidden="1">
            <a:extLst>
              <a:ext uri="{FF2B5EF4-FFF2-40B4-BE49-F238E27FC236}">
                <a16:creationId xmlns:a16="http://schemas.microsoft.com/office/drawing/2014/main" id="{972174D7-C0E5-7E56-0794-800079C0E358}"/>
              </a:ext>
            </a:extLst>
          </p:cNvPr>
          <p:cNvSpPr>
            <a:spLocks noGrp="1"/>
          </p:cNvSpPr>
          <p:nvPr>
            <p:ph type="dt" sz="half" idx="10"/>
          </p:nvPr>
        </p:nvSpPr>
        <p:spPr/>
        <p:txBody>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hidden="1">
            <a:extLst>
              <a:ext uri="{FF2B5EF4-FFF2-40B4-BE49-F238E27FC236}">
                <a16:creationId xmlns:a16="http://schemas.microsoft.com/office/drawing/2014/main" id="{B51F7070-57B2-A676-DA52-E6D6A594DB28}"/>
              </a:ext>
            </a:extLst>
          </p:cNvPr>
          <p:cNvSpPr>
            <a:spLocks noGrp="1"/>
          </p:cNvSpPr>
          <p:nvPr>
            <p:ph type="sldNum" sz="quarter" idx="12"/>
          </p:nvPr>
        </p:nvSpPr>
        <p:spPr/>
        <p:txBody>
          <a:bodyPr/>
          <a:lstStyle/>
          <a:p>
            <a:pPr>
              <a:spcAft>
                <a:spcPts val="600"/>
              </a:spcAft>
            </a:pPr>
            <a:fld id="{8ACEFDFC-287E-0A4D-81A7-6CC8C070690D}" type="slidenum">
              <a:rPr lang="nb-NO" smtClean="0"/>
              <a:pPr>
                <a:spcAft>
                  <a:spcPts val="600"/>
                </a:spcAft>
              </a:pPr>
              <a:t>72</a:t>
            </a:fld>
            <a:endParaRPr lang="nb-NO"/>
          </a:p>
        </p:txBody>
      </p:sp>
    </p:spTree>
    <p:extLst>
      <p:ext uri="{BB962C8B-B14F-4D97-AF65-F5344CB8AC3E}">
        <p14:creationId xmlns:p14="http://schemas.microsoft.com/office/powerpoint/2010/main" val="375638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6D25E464-0BCF-84B2-16B3-C11B9A7BAE2B}"/>
              </a:ext>
            </a:extLst>
          </p:cNvPr>
          <p:cNvSpPr>
            <a:spLocks noGrp="1"/>
          </p:cNvSpPr>
          <p:nvPr>
            <p:ph type="title"/>
          </p:nvPr>
        </p:nvSpPr>
        <p:spPr>
          <a:xfrm>
            <a:off x="838200" y="365125"/>
            <a:ext cx="10515600" cy="1325563"/>
          </a:xfrm>
        </p:spPr>
        <p:txBody>
          <a:bodyPr anchor="ctr">
            <a:normAutofit/>
          </a:bodyPr>
          <a:lstStyle/>
          <a:p>
            <a:r>
              <a:rPr lang="nb-NO"/>
              <a:t>Utfordringer med KI</a:t>
            </a:r>
          </a:p>
        </p:txBody>
      </p:sp>
      <p:sp>
        <p:nvSpPr>
          <p:cNvPr id="10" name="Plassholder for innhold 9">
            <a:extLst>
              <a:ext uri="{FF2B5EF4-FFF2-40B4-BE49-F238E27FC236}">
                <a16:creationId xmlns:a16="http://schemas.microsoft.com/office/drawing/2014/main" id="{BC40A769-290B-BD8C-1688-2515632D332E}"/>
              </a:ext>
            </a:extLst>
          </p:cNvPr>
          <p:cNvSpPr>
            <a:spLocks noGrp="1"/>
          </p:cNvSpPr>
          <p:nvPr>
            <p:ph sz="half" idx="1"/>
          </p:nvPr>
        </p:nvSpPr>
        <p:spPr>
          <a:xfrm>
            <a:off x="838200" y="1541145"/>
            <a:ext cx="5435600" cy="4351338"/>
          </a:xfrm>
        </p:spPr>
        <p:txBody>
          <a:bodyPr>
            <a:normAutofit fontScale="92500" lnSpcReduction="20000"/>
          </a:bodyPr>
          <a:lstStyle/>
          <a:p>
            <a:r>
              <a:rPr lang="nb-NO" sz="2400"/>
              <a:t>Helt eller delvis KI-genererte tekster.</a:t>
            </a:r>
          </a:p>
          <a:p>
            <a:r>
              <a:rPr lang="nb-NO" sz="2400"/>
              <a:t>Vanskelig med lengre skriveprosesser.</a:t>
            </a:r>
          </a:p>
          <a:p>
            <a:r>
              <a:rPr lang="nb-NO" sz="2400"/>
              <a:t>Uhensiktsmessig bruk </a:t>
            </a:r>
            <a:r>
              <a:rPr lang="nb-NO" sz="2400">
                <a:sym typeface="Wingdings" panose="05000000000000000000" pitchFamily="2" charset="2"/>
              </a:rPr>
              <a:t></a:t>
            </a:r>
            <a:r>
              <a:rPr lang="nb-NO" sz="2400"/>
              <a:t> tapt læring.</a:t>
            </a:r>
          </a:p>
          <a:p>
            <a:r>
              <a:rPr lang="nb-NO" sz="2400"/>
              <a:t>Elevene bruker KI som søkemotor</a:t>
            </a:r>
            <a:r>
              <a:rPr lang="nb-NO" sz="2400">
                <a:sym typeface="Wingdings" panose="05000000000000000000" pitchFamily="2" charset="2"/>
              </a:rPr>
              <a:t>.</a:t>
            </a:r>
            <a:endParaRPr lang="nb-NO" sz="2400"/>
          </a:p>
          <a:p>
            <a:r>
              <a:rPr lang="nb-NO" sz="2400"/>
              <a:t>Blind tillit til språkmodellenes genererte innhold </a:t>
            </a:r>
            <a:r>
              <a:rPr lang="nb-NO" sz="2400">
                <a:sym typeface="Wingdings" panose="05000000000000000000" pitchFamily="2" charset="2"/>
              </a:rPr>
              <a:t></a:t>
            </a:r>
            <a:r>
              <a:rPr lang="nb-NO" sz="2400"/>
              <a:t> vranglære eller forsterking av bias.</a:t>
            </a:r>
          </a:p>
          <a:p>
            <a:r>
              <a:rPr lang="nb-NO" sz="2400"/>
              <a:t>Mindre menneskelig interaksjon.</a:t>
            </a:r>
          </a:p>
          <a:p>
            <a:r>
              <a:rPr lang="nb-NO" sz="2400"/>
              <a:t>Avhengighet?</a:t>
            </a:r>
          </a:p>
          <a:p>
            <a:r>
              <a:rPr lang="nb-NO" sz="2400"/>
              <a:t>Ulik tilgang.</a:t>
            </a:r>
          </a:p>
          <a:p>
            <a:r>
              <a:rPr lang="nb-NO" sz="2400"/>
              <a:t>Bærekraft. </a:t>
            </a:r>
          </a:p>
          <a:p>
            <a:endParaRPr lang="nb-NO" sz="2400"/>
          </a:p>
        </p:txBody>
      </p:sp>
      <p:pic>
        <p:nvPicPr>
          <p:cNvPr id="12" name="Bilde 11">
            <a:extLst>
              <a:ext uri="{FF2B5EF4-FFF2-40B4-BE49-F238E27FC236}">
                <a16:creationId xmlns:a16="http://schemas.microsoft.com/office/drawing/2014/main" id="{670CE3A3-7E83-C364-26AA-AC7758236540}"/>
              </a:ext>
            </a:extLst>
          </p:cNvPr>
          <p:cNvPicPr>
            <a:picLocks noChangeAspect="1"/>
          </p:cNvPicPr>
          <p:nvPr/>
        </p:nvPicPr>
        <p:blipFill>
          <a:blip r:embed="rId2"/>
          <a:stretch>
            <a:fillRect/>
          </a:stretch>
        </p:blipFill>
        <p:spPr>
          <a:xfrm>
            <a:off x="7060859" y="1825625"/>
            <a:ext cx="3404282" cy="4351338"/>
          </a:xfrm>
          <a:prstGeom prst="rect">
            <a:avLst/>
          </a:prstGeom>
          <a:noFill/>
        </p:spPr>
      </p:pic>
      <p:sp>
        <p:nvSpPr>
          <p:cNvPr id="3" name="Plassholder for dato 2" hidden="1">
            <a:extLst>
              <a:ext uri="{FF2B5EF4-FFF2-40B4-BE49-F238E27FC236}">
                <a16:creationId xmlns:a16="http://schemas.microsoft.com/office/drawing/2014/main" id="{4ACA091C-260D-1208-7605-F2C749100F67}"/>
              </a:ext>
            </a:extLst>
          </p:cNvPr>
          <p:cNvSpPr>
            <a:spLocks noGrp="1"/>
          </p:cNvSpPr>
          <p:nvPr>
            <p:ph type="dt" sz="half" idx="10"/>
          </p:nvPr>
        </p:nvSpPr>
        <p:spPr/>
        <p:txBody>
          <a:bodyPr/>
          <a:lstStyle/>
          <a:p>
            <a:pPr>
              <a:spcAft>
                <a:spcPts val="600"/>
              </a:spcAft>
            </a:pPr>
            <a:fld id="{402CE879-B090-2641-8BC3-AD9F1F5860E2}" type="datetime1">
              <a:rPr lang="nb-NO" smtClean="0"/>
              <a:pPr>
                <a:spcAft>
                  <a:spcPts val="600"/>
                </a:spcAft>
              </a:pPr>
              <a:t>17.01.2025</a:t>
            </a:fld>
            <a:endParaRPr lang="nb-NO"/>
          </a:p>
        </p:txBody>
      </p:sp>
      <p:sp>
        <p:nvSpPr>
          <p:cNvPr id="4" name="Plassholder for lysbildenummer 3" hidden="1">
            <a:extLst>
              <a:ext uri="{FF2B5EF4-FFF2-40B4-BE49-F238E27FC236}">
                <a16:creationId xmlns:a16="http://schemas.microsoft.com/office/drawing/2014/main" id="{CB510801-F565-926A-6D5A-BB2BF9203BA0}"/>
              </a:ext>
            </a:extLst>
          </p:cNvPr>
          <p:cNvSpPr>
            <a:spLocks noGrp="1"/>
          </p:cNvSpPr>
          <p:nvPr>
            <p:ph type="sldNum" sz="quarter" idx="12"/>
          </p:nvPr>
        </p:nvSpPr>
        <p:spPr/>
        <p:txBody>
          <a:bodyPr/>
          <a:lstStyle/>
          <a:p>
            <a:pPr>
              <a:spcAft>
                <a:spcPts val="600"/>
              </a:spcAft>
            </a:pPr>
            <a:fld id="{8ACEFDFC-287E-0A4D-81A7-6CC8C070690D}" type="slidenum">
              <a:rPr lang="nb-NO" smtClean="0"/>
              <a:pPr>
                <a:spcAft>
                  <a:spcPts val="600"/>
                </a:spcAft>
              </a:pPr>
              <a:t>73</a:t>
            </a:fld>
            <a:endParaRPr lang="nb-NO"/>
          </a:p>
        </p:txBody>
      </p:sp>
    </p:spTree>
    <p:extLst>
      <p:ext uri="{BB962C8B-B14F-4D97-AF65-F5344CB8AC3E}">
        <p14:creationId xmlns:p14="http://schemas.microsoft.com/office/powerpoint/2010/main" val="267615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E1D214E-4EBC-122B-B2A7-FDCDDFA041DA}"/>
              </a:ext>
            </a:extLst>
          </p:cNvPr>
          <p:cNvSpPr>
            <a:spLocks noGrp="1"/>
          </p:cNvSpPr>
          <p:nvPr>
            <p:ph type="title"/>
          </p:nvPr>
        </p:nvSpPr>
        <p:spPr>
          <a:xfrm>
            <a:off x="838200" y="365125"/>
            <a:ext cx="10515600" cy="1325563"/>
          </a:xfrm>
        </p:spPr>
        <p:txBody>
          <a:bodyPr anchor="ctr">
            <a:normAutofit/>
          </a:bodyPr>
          <a:lstStyle/>
          <a:p>
            <a:r>
              <a:rPr lang="nb-NO"/>
              <a:t>(noen) Muligheter med KI</a:t>
            </a:r>
          </a:p>
        </p:txBody>
      </p:sp>
      <p:sp>
        <p:nvSpPr>
          <p:cNvPr id="3" name="Plassholder for innhold 2">
            <a:extLst>
              <a:ext uri="{FF2B5EF4-FFF2-40B4-BE49-F238E27FC236}">
                <a16:creationId xmlns:a16="http://schemas.microsoft.com/office/drawing/2014/main" id="{E773263A-82EC-868E-A868-6E18B9561CA6}"/>
              </a:ext>
            </a:extLst>
          </p:cNvPr>
          <p:cNvSpPr>
            <a:spLocks noGrp="1"/>
          </p:cNvSpPr>
          <p:nvPr>
            <p:ph sz="half" idx="1"/>
          </p:nvPr>
        </p:nvSpPr>
        <p:spPr>
          <a:xfrm>
            <a:off x="838200" y="1825625"/>
            <a:ext cx="5181600" cy="4351338"/>
          </a:xfrm>
        </p:spPr>
        <p:txBody>
          <a:bodyPr>
            <a:normAutofit/>
          </a:bodyPr>
          <a:lstStyle/>
          <a:p>
            <a:r>
              <a:rPr lang="nb-NO" sz="2400"/>
              <a:t>Tilpasset opplæring.</a:t>
            </a:r>
          </a:p>
          <a:p>
            <a:r>
              <a:rPr lang="nb-NO" sz="2400"/>
              <a:t>Effektivisering av opplæring -&gt; når det lar elevene komme fortere i gang med det de faktisk skal lære.</a:t>
            </a:r>
          </a:p>
          <a:p>
            <a:r>
              <a:rPr lang="nb-NO" sz="2400"/>
              <a:t>Samhandling: utforske, utfordre, utspørre, utvikle fagspesifikke språkferdigheter.</a:t>
            </a:r>
          </a:p>
          <a:p>
            <a:r>
              <a:rPr lang="nb-NO" sz="2400"/>
              <a:t>Hurtig tilbakemelding/ feedback.</a:t>
            </a:r>
          </a:p>
          <a:p>
            <a:r>
              <a:rPr lang="nb-NO" sz="2400"/>
              <a:t>Læringspartner 24/7.</a:t>
            </a:r>
          </a:p>
          <a:p>
            <a:pPr marL="0" indent="0">
              <a:buNone/>
            </a:pPr>
            <a:endParaRPr lang="nb-NO" sz="2400"/>
          </a:p>
          <a:p>
            <a:pPr marL="0" indent="0">
              <a:buNone/>
            </a:pPr>
            <a:endParaRPr lang="nb-NO" sz="2400"/>
          </a:p>
          <a:p>
            <a:endParaRPr lang="nb-NO" sz="2400"/>
          </a:p>
          <a:p>
            <a:endParaRPr lang="nb-NO" sz="2400"/>
          </a:p>
        </p:txBody>
      </p:sp>
      <p:pic>
        <p:nvPicPr>
          <p:cNvPr id="6" name="Bilde 5">
            <a:extLst>
              <a:ext uri="{FF2B5EF4-FFF2-40B4-BE49-F238E27FC236}">
                <a16:creationId xmlns:a16="http://schemas.microsoft.com/office/drawing/2014/main" id="{95C746C0-B9D6-E17B-CCB5-592480CD1038}"/>
              </a:ext>
            </a:extLst>
          </p:cNvPr>
          <p:cNvPicPr>
            <a:picLocks noChangeAspect="1"/>
          </p:cNvPicPr>
          <p:nvPr/>
        </p:nvPicPr>
        <p:blipFill>
          <a:blip r:embed="rId2"/>
          <a:stretch>
            <a:fillRect/>
          </a:stretch>
        </p:blipFill>
        <p:spPr>
          <a:xfrm>
            <a:off x="7102621" y="1825625"/>
            <a:ext cx="3320757" cy="4351338"/>
          </a:xfrm>
          <a:prstGeom prst="rect">
            <a:avLst/>
          </a:prstGeom>
          <a:noFill/>
        </p:spPr>
      </p:pic>
      <p:sp>
        <p:nvSpPr>
          <p:cNvPr id="4" name="Plassholder for dato 3" hidden="1">
            <a:extLst>
              <a:ext uri="{FF2B5EF4-FFF2-40B4-BE49-F238E27FC236}">
                <a16:creationId xmlns:a16="http://schemas.microsoft.com/office/drawing/2014/main" id="{DC64B41E-4ECE-C8AA-E177-EDDA9F71453D}"/>
              </a:ext>
            </a:extLst>
          </p:cNvPr>
          <p:cNvSpPr>
            <a:spLocks noGrp="1"/>
          </p:cNvSpPr>
          <p:nvPr>
            <p:ph type="dt" sz="half" idx="10"/>
          </p:nvPr>
        </p:nvSpPr>
        <p:spPr/>
        <p:txBody>
          <a:bodyPr/>
          <a:lstStyle/>
          <a:p>
            <a:pPr>
              <a:spcAft>
                <a:spcPts val="600"/>
              </a:spcAft>
            </a:pPr>
            <a:fld id="{A2434FEE-7D88-AA46-8139-80D9197567F4}" type="datetime1">
              <a:rPr lang="nb-NO" smtClean="0"/>
              <a:pPr>
                <a:spcAft>
                  <a:spcPts val="600"/>
                </a:spcAft>
              </a:pPr>
              <a:t>17.01.2025</a:t>
            </a:fld>
            <a:endParaRPr lang="nb-NO"/>
          </a:p>
        </p:txBody>
      </p:sp>
      <p:sp>
        <p:nvSpPr>
          <p:cNvPr id="5" name="Plassholder for lysbildenummer 4" hidden="1">
            <a:extLst>
              <a:ext uri="{FF2B5EF4-FFF2-40B4-BE49-F238E27FC236}">
                <a16:creationId xmlns:a16="http://schemas.microsoft.com/office/drawing/2014/main" id="{B65DD40E-C40D-065F-AF26-E2C14E72E65D}"/>
              </a:ext>
            </a:extLst>
          </p:cNvPr>
          <p:cNvSpPr>
            <a:spLocks noGrp="1"/>
          </p:cNvSpPr>
          <p:nvPr>
            <p:ph type="sldNum" sz="quarter" idx="12"/>
          </p:nvPr>
        </p:nvSpPr>
        <p:spPr/>
        <p:txBody>
          <a:bodyPr/>
          <a:lstStyle/>
          <a:p>
            <a:pPr>
              <a:spcAft>
                <a:spcPts val="600"/>
              </a:spcAft>
            </a:pPr>
            <a:fld id="{8ACEFDFC-287E-0A4D-81A7-6CC8C070690D}" type="slidenum">
              <a:rPr lang="nb-NO" smtClean="0"/>
              <a:pPr>
                <a:spcAft>
                  <a:spcPts val="600"/>
                </a:spcAft>
              </a:pPr>
              <a:t>74</a:t>
            </a:fld>
            <a:endParaRPr lang="nb-NO"/>
          </a:p>
        </p:txBody>
      </p:sp>
    </p:spTree>
    <p:extLst>
      <p:ext uri="{BB962C8B-B14F-4D97-AF65-F5344CB8AC3E}">
        <p14:creationId xmlns:p14="http://schemas.microsoft.com/office/powerpoint/2010/main" val="367825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4FF79EFF-8943-2D47-BC93-E6BBD410C71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3C8CBD3-D2C5-DFF1-AC72-057360B52F0F}"/>
              </a:ext>
            </a:extLst>
          </p:cNvPr>
          <p:cNvSpPr>
            <a:spLocks noGrp="1"/>
          </p:cNvSpPr>
          <p:nvPr>
            <p:ph type="sldNum" sz="quarter" idx="12"/>
          </p:nvPr>
        </p:nvSpPr>
        <p:spPr/>
        <p:txBody>
          <a:bodyPr/>
          <a:lstStyle/>
          <a:p>
            <a:fld id="{8ACEFDFC-287E-0A4D-81A7-6CC8C070690D}" type="slidenum">
              <a:rPr lang="nb-NO" smtClean="0"/>
              <a:t>75</a:t>
            </a:fld>
            <a:endParaRPr lang="nb-NO"/>
          </a:p>
        </p:txBody>
      </p:sp>
      <p:sp>
        <p:nvSpPr>
          <p:cNvPr id="6" name="TekstSylinder 5">
            <a:extLst>
              <a:ext uri="{FF2B5EF4-FFF2-40B4-BE49-F238E27FC236}">
                <a16:creationId xmlns:a16="http://schemas.microsoft.com/office/drawing/2014/main" id="{31E8C38E-DFE9-D4B7-48FD-1A41790E5DE8}"/>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8642DF5B-090F-C608-25DC-4EFE9E634F33}"/>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27D92AD3-264E-A5D3-D03D-640983028E46}"/>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FDAAD30A-1AB5-6AE5-5A03-E45C41E4AF23}"/>
              </a:ext>
            </a:extLst>
          </p:cNvPr>
          <p:cNvCxnSpPr>
            <a:cxnSpLocks/>
          </p:cNvCxnSpPr>
          <p:nvPr/>
        </p:nvCxnSpPr>
        <p:spPr>
          <a:xfrm flipV="1">
            <a:off x="3947886"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tt pilkobling 14">
            <a:extLst>
              <a:ext uri="{FF2B5EF4-FFF2-40B4-BE49-F238E27FC236}">
                <a16:creationId xmlns:a16="http://schemas.microsoft.com/office/drawing/2014/main" id="{7CC4A39E-02AC-1A33-4EAD-3057EC818CC9}"/>
              </a:ext>
            </a:extLst>
          </p:cNvPr>
          <p:cNvCxnSpPr>
            <a:cxnSpLocks/>
          </p:cNvCxnSpPr>
          <p:nvPr/>
        </p:nvCxnSpPr>
        <p:spPr>
          <a:xfrm>
            <a:off x="3947886" y="1994291"/>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Rett pilkobling 18">
            <a:extLst>
              <a:ext uri="{FF2B5EF4-FFF2-40B4-BE49-F238E27FC236}">
                <a16:creationId xmlns:a16="http://schemas.microsoft.com/office/drawing/2014/main" id="{F27917E8-D53C-A794-8E10-8FC17972A1AE}"/>
              </a:ext>
            </a:extLst>
          </p:cNvPr>
          <p:cNvCxnSpPr>
            <a:cxnSpLocks/>
          </p:cNvCxnSpPr>
          <p:nvPr/>
        </p:nvCxnSpPr>
        <p:spPr>
          <a:xfrm flipV="1">
            <a:off x="3947886" y="270068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CFC1487C-01DB-C09E-A625-F77DACEAE321}"/>
              </a:ext>
            </a:extLst>
          </p:cNvPr>
          <p:cNvCxnSpPr>
            <a:cxnSpLocks/>
          </p:cNvCxnSpPr>
          <p:nvPr/>
        </p:nvCxnSpPr>
        <p:spPr>
          <a:xfrm>
            <a:off x="3947886"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Rett pilkobling 20">
            <a:extLst>
              <a:ext uri="{FF2B5EF4-FFF2-40B4-BE49-F238E27FC236}">
                <a16:creationId xmlns:a16="http://schemas.microsoft.com/office/drawing/2014/main" id="{E1C70597-7D03-2FDD-1EE2-7B535C5AA992}"/>
              </a:ext>
            </a:extLst>
          </p:cNvPr>
          <p:cNvCxnSpPr>
            <a:cxnSpLocks/>
          </p:cNvCxnSpPr>
          <p:nvPr/>
        </p:nvCxnSpPr>
        <p:spPr>
          <a:xfrm flipV="1">
            <a:off x="3947886" y="394037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607653A9-DCF1-AE3A-163C-C0BDE7D3B2DA}"/>
              </a:ext>
            </a:extLst>
          </p:cNvPr>
          <p:cNvCxnSpPr>
            <a:cxnSpLocks/>
          </p:cNvCxnSpPr>
          <p:nvPr/>
        </p:nvCxnSpPr>
        <p:spPr>
          <a:xfrm>
            <a:off x="3947886"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kstSylinder 22">
            <a:extLst>
              <a:ext uri="{FF2B5EF4-FFF2-40B4-BE49-F238E27FC236}">
                <a16:creationId xmlns:a16="http://schemas.microsoft.com/office/drawing/2014/main" id="{E3849E8B-4F45-9C75-99CF-AAC4133C195C}"/>
              </a:ext>
            </a:extLst>
          </p:cNvPr>
          <p:cNvSpPr txBox="1"/>
          <p:nvPr/>
        </p:nvSpPr>
        <p:spPr>
          <a:xfrm>
            <a:off x="769257" y="516963"/>
            <a:ext cx="3338286" cy="369332"/>
          </a:xfrm>
          <a:prstGeom prst="rect">
            <a:avLst/>
          </a:prstGeom>
          <a:noFill/>
        </p:spPr>
        <p:txBody>
          <a:bodyPr wrap="square" rtlCol="0">
            <a:spAutoFit/>
          </a:bodyPr>
          <a:lstStyle/>
          <a:p>
            <a:pPr algn="l"/>
            <a:r>
              <a:rPr lang="nb-NO"/>
              <a:t>Brannfakkel!!</a:t>
            </a:r>
          </a:p>
        </p:txBody>
      </p:sp>
    </p:spTree>
    <p:extLst>
      <p:ext uri="{BB962C8B-B14F-4D97-AF65-F5344CB8AC3E}">
        <p14:creationId xmlns:p14="http://schemas.microsoft.com/office/powerpoint/2010/main" val="369635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82654-232E-58C0-16E7-851B41D49F5E}"/>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16D6AA50-FF92-7947-4434-701D53DD61F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826CC52-DF91-9905-B610-9133EF2F5746}"/>
              </a:ext>
            </a:extLst>
          </p:cNvPr>
          <p:cNvSpPr>
            <a:spLocks noGrp="1"/>
          </p:cNvSpPr>
          <p:nvPr>
            <p:ph type="sldNum" sz="quarter" idx="12"/>
          </p:nvPr>
        </p:nvSpPr>
        <p:spPr/>
        <p:txBody>
          <a:bodyPr/>
          <a:lstStyle/>
          <a:p>
            <a:fld id="{8ACEFDFC-287E-0A4D-81A7-6CC8C070690D}" type="slidenum">
              <a:rPr lang="nb-NO" smtClean="0"/>
              <a:t>76</a:t>
            </a:fld>
            <a:endParaRPr lang="nb-NO"/>
          </a:p>
        </p:txBody>
      </p:sp>
      <p:sp>
        <p:nvSpPr>
          <p:cNvPr id="6" name="TekstSylinder 5">
            <a:extLst>
              <a:ext uri="{FF2B5EF4-FFF2-40B4-BE49-F238E27FC236}">
                <a16:creationId xmlns:a16="http://schemas.microsoft.com/office/drawing/2014/main" id="{8F6BD208-30A8-2DF2-4AE5-880369D560A3}"/>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E593836D-D282-8BE3-0320-CB93652C3573}"/>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F0D0A6FA-367F-78B7-39B5-B7F2BA3C0B50}"/>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06C9C983-2385-9273-F25D-131AB43A1B60}"/>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tt pilkobling 14">
            <a:extLst>
              <a:ext uri="{FF2B5EF4-FFF2-40B4-BE49-F238E27FC236}">
                <a16:creationId xmlns:a16="http://schemas.microsoft.com/office/drawing/2014/main" id="{D9A70888-CCD8-BC63-0666-1125CE3C6BB8}"/>
              </a:ext>
            </a:extLst>
          </p:cNvPr>
          <p:cNvCxnSpPr>
            <a:cxnSpLocks/>
          </p:cNvCxnSpPr>
          <p:nvPr/>
        </p:nvCxnSpPr>
        <p:spPr>
          <a:xfrm>
            <a:off x="6633028" y="1994291"/>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Rett pilkobling 18">
            <a:extLst>
              <a:ext uri="{FF2B5EF4-FFF2-40B4-BE49-F238E27FC236}">
                <a16:creationId xmlns:a16="http://schemas.microsoft.com/office/drawing/2014/main" id="{3432830A-7528-9EAA-8641-7A2834A4C999}"/>
              </a:ext>
            </a:extLst>
          </p:cNvPr>
          <p:cNvCxnSpPr>
            <a:cxnSpLocks/>
          </p:cNvCxnSpPr>
          <p:nvPr/>
        </p:nvCxnSpPr>
        <p:spPr>
          <a:xfrm flipV="1">
            <a:off x="6633028" y="270068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0E63BC0E-621E-31F2-7507-3098F4E02428}"/>
              </a:ext>
            </a:extLst>
          </p:cNvPr>
          <p:cNvCxnSpPr>
            <a:cxnSpLocks/>
          </p:cNvCxnSpPr>
          <p:nvPr/>
        </p:nvCxnSpPr>
        <p:spPr>
          <a:xfrm>
            <a:off x="6633028"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Rett pilkobling 20">
            <a:extLst>
              <a:ext uri="{FF2B5EF4-FFF2-40B4-BE49-F238E27FC236}">
                <a16:creationId xmlns:a16="http://schemas.microsoft.com/office/drawing/2014/main" id="{B6B44636-0F2C-5F63-5B5A-25E2673186C6}"/>
              </a:ext>
            </a:extLst>
          </p:cNvPr>
          <p:cNvCxnSpPr>
            <a:cxnSpLocks/>
          </p:cNvCxnSpPr>
          <p:nvPr/>
        </p:nvCxnSpPr>
        <p:spPr>
          <a:xfrm flipV="1">
            <a:off x="6633028" y="394037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AC745949-8370-B74C-C614-8B8A7445EABA}"/>
              </a:ext>
            </a:extLst>
          </p:cNvPr>
          <p:cNvCxnSpPr>
            <a:cxnSpLocks/>
          </p:cNvCxnSpPr>
          <p:nvPr/>
        </p:nvCxnSpPr>
        <p:spPr>
          <a:xfrm>
            <a:off x="6633028"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kstSylinder 22">
            <a:extLst>
              <a:ext uri="{FF2B5EF4-FFF2-40B4-BE49-F238E27FC236}">
                <a16:creationId xmlns:a16="http://schemas.microsoft.com/office/drawing/2014/main" id="{C75C2E9B-11BE-72D6-31F7-52B3F0165163}"/>
              </a:ext>
            </a:extLst>
          </p:cNvPr>
          <p:cNvSpPr txBox="1"/>
          <p:nvPr/>
        </p:nvSpPr>
        <p:spPr>
          <a:xfrm>
            <a:off x="769257" y="516963"/>
            <a:ext cx="3338286" cy="369332"/>
          </a:xfrm>
          <a:prstGeom prst="rect">
            <a:avLst/>
          </a:prstGeom>
          <a:noFill/>
        </p:spPr>
        <p:txBody>
          <a:bodyPr wrap="square" rtlCol="0">
            <a:spAutoFit/>
          </a:bodyPr>
          <a:lstStyle/>
          <a:p>
            <a:pPr algn="l"/>
            <a:r>
              <a:rPr lang="nb-NO"/>
              <a:t>Brannfakkel!!</a:t>
            </a:r>
          </a:p>
        </p:txBody>
      </p:sp>
      <p:sp>
        <p:nvSpPr>
          <p:cNvPr id="24" name="TekstSylinder 23">
            <a:extLst>
              <a:ext uri="{FF2B5EF4-FFF2-40B4-BE49-F238E27FC236}">
                <a16:creationId xmlns:a16="http://schemas.microsoft.com/office/drawing/2014/main" id="{E4DBA3C2-463E-1897-0A99-6989289E6C23}"/>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Tree>
    <p:extLst>
      <p:ext uri="{BB962C8B-B14F-4D97-AF65-F5344CB8AC3E}">
        <p14:creationId xmlns:p14="http://schemas.microsoft.com/office/powerpoint/2010/main" val="221435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15"/>
                                        </p:tgtEl>
                                        <p:attrNameLst>
                                          <p:attrName>ppt_w</p:attrName>
                                        </p:attrNameLst>
                                      </p:cBhvr>
                                      <p:tavLst>
                                        <p:tav tm="0">
                                          <p:val>
                                            <p:strVal val="ppt_w"/>
                                          </p:val>
                                        </p:tav>
                                        <p:tav tm="100000">
                                          <p:val>
                                            <p:fltVal val="0"/>
                                          </p:val>
                                        </p:tav>
                                      </p:tavLst>
                                    </p:anim>
                                    <p:anim calcmode="lin" valueType="num">
                                      <p:cBhvr>
                                        <p:cTn id="7" dur="1000"/>
                                        <p:tgtEl>
                                          <p:spTgt spid="15"/>
                                        </p:tgtEl>
                                        <p:attrNameLst>
                                          <p:attrName>ppt_h</p:attrName>
                                        </p:attrNameLst>
                                      </p:cBhvr>
                                      <p:tavLst>
                                        <p:tav tm="0">
                                          <p:val>
                                            <p:strVal val="ppt_h"/>
                                          </p:val>
                                        </p:tav>
                                        <p:tav tm="100000">
                                          <p:val>
                                            <p:fltVal val="0"/>
                                          </p:val>
                                        </p:tav>
                                      </p:tavLst>
                                    </p:anim>
                                    <p:anim calcmode="lin" valueType="num">
                                      <p:cBhvr>
                                        <p:cTn id="8" dur="1000"/>
                                        <p:tgtEl>
                                          <p:spTgt spid="15"/>
                                        </p:tgtEl>
                                        <p:attrNameLst>
                                          <p:attrName>style.rotation</p:attrName>
                                        </p:attrNameLst>
                                      </p:cBhvr>
                                      <p:tavLst>
                                        <p:tav tm="0">
                                          <p:val>
                                            <p:fltVal val="0"/>
                                          </p:val>
                                        </p:tav>
                                        <p:tav tm="100000">
                                          <p:val>
                                            <p:fltVal val="90"/>
                                          </p:val>
                                        </p:tav>
                                      </p:tavLst>
                                    </p:anim>
                                    <p:animEffect transition="out" filter="fade">
                                      <p:cBhvr>
                                        <p:cTn id="9" dur="1000"/>
                                        <p:tgtEl>
                                          <p:spTgt spid="15"/>
                                        </p:tgtEl>
                                      </p:cBhvr>
                                    </p:animEffect>
                                    <p:set>
                                      <p:cBhvr>
                                        <p:cTn id="10" dur="1" fill="hold">
                                          <p:stCondLst>
                                            <p:cond delay="9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1000"/>
                                        <p:tgtEl>
                                          <p:spTgt spid="19"/>
                                        </p:tgtEl>
                                        <p:attrNameLst>
                                          <p:attrName>ppt_w</p:attrName>
                                        </p:attrNameLst>
                                      </p:cBhvr>
                                      <p:tavLst>
                                        <p:tav tm="0">
                                          <p:val>
                                            <p:strVal val="ppt_w"/>
                                          </p:val>
                                        </p:tav>
                                        <p:tav tm="100000">
                                          <p:val>
                                            <p:fltVal val="0"/>
                                          </p:val>
                                        </p:tav>
                                      </p:tavLst>
                                    </p:anim>
                                    <p:anim calcmode="lin" valueType="num">
                                      <p:cBhvr>
                                        <p:cTn id="15" dur="1000"/>
                                        <p:tgtEl>
                                          <p:spTgt spid="19"/>
                                        </p:tgtEl>
                                        <p:attrNameLst>
                                          <p:attrName>ppt_h</p:attrName>
                                        </p:attrNameLst>
                                      </p:cBhvr>
                                      <p:tavLst>
                                        <p:tav tm="0">
                                          <p:val>
                                            <p:strVal val="ppt_h"/>
                                          </p:val>
                                        </p:tav>
                                        <p:tav tm="100000">
                                          <p:val>
                                            <p:fltVal val="0"/>
                                          </p:val>
                                        </p:tav>
                                      </p:tavLst>
                                    </p:anim>
                                    <p:anim calcmode="lin" valueType="num">
                                      <p:cBhvr>
                                        <p:cTn id="16" dur="1000"/>
                                        <p:tgtEl>
                                          <p:spTgt spid="19"/>
                                        </p:tgtEl>
                                        <p:attrNameLst>
                                          <p:attrName>style.rotation</p:attrName>
                                        </p:attrNameLst>
                                      </p:cBhvr>
                                      <p:tavLst>
                                        <p:tav tm="0">
                                          <p:val>
                                            <p:fltVal val="0"/>
                                          </p:val>
                                        </p:tav>
                                        <p:tav tm="100000">
                                          <p:val>
                                            <p:fltVal val="90"/>
                                          </p:val>
                                        </p:tav>
                                      </p:tavLst>
                                    </p:anim>
                                    <p:animEffect transition="out" filter="fade">
                                      <p:cBhvr>
                                        <p:cTn id="17" dur="1000"/>
                                        <p:tgtEl>
                                          <p:spTgt spid="19"/>
                                        </p:tgtEl>
                                      </p:cBhvr>
                                    </p:animEffect>
                                    <p:set>
                                      <p:cBhvr>
                                        <p:cTn id="18" dur="1" fill="hold">
                                          <p:stCondLst>
                                            <p:cond delay="99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1" presetClass="exit" presetSubtype="0" fill="hold" nodeType="clickEffect">
                                  <p:stCondLst>
                                    <p:cond delay="0"/>
                                  </p:stCondLst>
                                  <p:childTnLst>
                                    <p:anim calcmode="lin" valueType="num">
                                      <p:cBhvr>
                                        <p:cTn id="22" dur="1000"/>
                                        <p:tgtEl>
                                          <p:spTgt spid="21"/>
                                        </p:tgtEl>
                                        <p:attrNameLst>
                                          <p:attrName>ppt_w</p:attrName>
                                        </p:attrNameLst>
                                      </p:cBhvr>
                                      <p:tavLst>
                                        <p:tav tm="0">
                                          <p:val>
                                            <p:strVal val="ppt_w"/>
                                          </p:val>
                                        </p:tav>
                                        <p:tav tm="100000">
                                          <p:val>
                                            <p:fltVal val="0"/>
                                          </p:val>
                                        </p:tav>
                                      </p:tavLst>
                                    </p:anim>
                                    <p:anim calcmode="lin" valueType="num">
                                      <p:cBhvr>
                                        <p:cTn id="23" dur="1000"/>
                                        <p:tgtEl>
                                          <p:spTgt spid="21"/>
                                        </p:tgtEl>
                                        <p:attrNameLst>
                                          <p:attrName>ppt_h</p:attrName>
                                        </p:attrNameLst>
                                      </p:cBhvr>
                                      <p:tavLst>
                                        <p:tav tm="0">
                                          <p:val>
                                            <p:strVal val="ppt_h"/>
                                          </p:val>
                                        </p:tav>
                                        <p:tav tm="100000">
                                          <p:val>
                                            <p:fltVal val="0"/>
                                          </p:val>
                                        </p:tav>
                                      </p:tavLst>
                                    </p:anim>
                                    <p:anim calcmode="lin" valueType="num">
                                      <p:cBhvr>
                                        <p:cTn id="24" dur="1000"/>
                                        <p:tgtEl>
                                          <p:spTgt spid="21"/>
                                        </p:tgtEl>
                                        <p:attrNameLst>
                                          <p:attrName>style.rotation</p:attrName>
                                        </p:attrNameLst>
                                      </p:cBhvr>
                                      <p:tavLst>
                                        <p:tav tm="0">
                                          <p:val>
                                            <p:fltVal val="0"/>
                                          </p:val>
                                        </p:tav>
                                        <p:tav tm="100000">
                                          <p:val>
                                            <p:fltVal val="90"/>
                                          </p:val>
                                        </p:tav>
                                      </p:tavLst>
                                    </p:anim>
                                    <p:animEffect transition="out" filter="fade">
                                      <p:cBhvr>
                                        <p:cTn id="25" dur="1000"/>
                                        <p:tgtEl>
                                          <p:spTgt spid="21"/>
                                        </p:tgtEl>
                                      </p:cBhvr>
                                    </p:animEffect>
                                    <p:set>
                                      <p:cBhvr>
                                        <p:cTn id="26"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5906A-8482-B40D-D16D-9CC7BD109F64}"/>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1DE330AA-3595-5DA0-940B-CB0A6D62366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092BEB77-C0D4-709E-038F-A2B228D05BFD}"/>
              </a:ext>
            </a:extLst>
          </p:cNvPr>
          <p:cNvSpPr>
            <a:spLocks noGrp="1"/>
          </p:cNvSpPr>
          <p:nvPr>
            <p:ph type="sldNum" sz="quarter" idx="12"/>
          </p:nvPr>
        </p:nvSpPr>
        <p:spPr/>
        <p:txBody>
          <a:bodyPr/>
          <a:lstStyle/>
          <a:p>
            <a:fld id="{8ACEFDFC-287E-0A4D-81A7-6CC8C070690D}" type="slidenum">
              <a:rPr lang="nb-NO" smtClean="0"/>
              <a:t>77</a:t>
            </a:fld>
            <a:endParaRPr lang="nb-NO"/>
          </a:p>
        </p:txBody>
      </p:sp>
      <p:sp>
        <p:nvSpPr>
          <p:cNvPr id="6" name="TekstSylinder 5">
            <a:extLst>
              <a:ext uri="{FF2B5EF4-FFF2-40B4-BE49-F238E27FC236}">
                <a16:creationId xmlns:a16="http://schemas.microsoft.com/office/drawing/2014/main" id="{9294F8FB-9838-208E-9FC9-792E832F2177}"/>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FB0465A0-3E68-6637-C7D0-63C5B5479104}"/>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EAF40B43-2988-0E81-5650-01C0483584BF}"/>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AC3F867C-2E79-50A0-AD1F-D6B10533033D}"/>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45B133C8-5366-2527-FADA-8A1BF916BC2A}"/>
              </a:ext>
            </a:extLst>
          </p:cNvPr>
          <p:cNvCxnSpPr>
            <a:cxnSpLocks/>
          </p:cNvCxnSpPr>
          <p:nvPr/>
        </p:nvCxnSpPr>
        <p:spPr>
          <a:xfrm>
            <a:off x="6633028"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EE6A3753-F84D-583B-4881-E9680E1EA52D}"/>
              </a:ext>
            </a:extLst>
          </p:cNvPr>
          <p:cNvCxnSpPr>
            <a:cxnSpLocks/>
          </p:cNvCxnSpPr>
          <p:nvPr/>
        </p:nvCxnSpPr>
        <p:spPr>
          <a:xfrm>
            <a:off x="6633028"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8029186B-4376-6B86-5434-E904FD260E6B}"/>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C88A88BC-B9FB-E6EA-8629-E1561F33D733}"/>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321749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D8AB3-7950-1871-5FF3-223DAEF0FAF3}"/>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6FD9696B-47C2-2EA2-6870-DC9531819ED7}"/>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26CCFBD-FB1F-D940-941C-99B569547448}"/>
              </a:ext>
            </a:extLst>
          </p:cNvPr>
          <p:cNvSpPr>
            <a:spLocks noGrp="1"/>
          </p:cNvSpPr>
          <p:nvPr>
            <p:ph type="sldNum" sz="quarter" idx="12"/>
          </p:nvPr>
        </p:nvSpPr>
        <p:spPr/>
        <p:txBody>
          <a:bodyPr/>
          <a:lstStyle/>
          <a:p>
            <a:fld id="{8ACEFDFC-287E-0A4D-81A7-6CC8C070690D}" type="slidenum">
              <a:rPr lang="nb-NO" smtClean="0"/>
              <a:t>78</a:t>
            </a:fld>
            <a:endParaRPr lang="nb-NO"/>
          </a:p>
        </p:txBody>
      </p:sp>
      <p:sp>
        <p:nvSpPr>
          <p:cNvPr id="6" name="TekstSylinder 5">
            <a:extLst>
              <a:ext uri="{FF2B5EF4-FFF2-40B4-BE49-F238E27FC236}">
                <a16:creationId xmlns:a16="http://schemas.microsoft.com/office/drawing/2014/main" id="{A9F54D87-8A7F-4CDA-5224-6B0298F52169}"/>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7610C997-2517-4638-3E98-647A4F6800BB}"/>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4BEE0BC1-FD2F-1ACC-E46C-7D3F45765F16}"/>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6CDD4964-FC85-5F47-908D-66E65F29339A}"/>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305D9638-7CB3-458B-9F69-E74FB4004CF5}"/>
              </a:ext>
            </a:extLst>
          </p:cNvPr>
          <p:cNvCxnSpPr>
            <a:cxnSpLocks/>
          </p:cNvCxnSpPr>
          <p:nvPr/>
        </p:nvCxnSpPr>
        <p:spPr>
          <a:xfrm flipV="1">
            <a:off x="6633028" y="2567410"/>
            <a:ext cx="783772" cy="687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3A4C879A-25E3-17BE-CC3F-83C4D88A0CE9}"/>
              </a:ext>
            </a:extLst>
          </p:cNvPr>
          <p:cNvCxnSpPr>
            <a:cxnSpLocks/>
          </p:cNvCxnSpPr>
          <p:nvPr/>
        </p:nvCxnSpPr>
        <p:spPr>
          <a:xfrm flipV="1">
            <a:off x="6633028" y="3762518"/>
            <a:ext cx="783772" cy="73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296CE1B3-6383-D4F7-7BCF-EEF66A828A3F}"/>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10BDAC85-5525-8668-696D-E09DE6F614CA}"/>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20807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B8687-27E0-4F2E-56D8-4A1AF7009D18}"/>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C14515E7-D461-4BA0-28D2-7D88F8EC4E8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7607807-6D35-A8F9-EA39-78F9177814C8}"/>
              </a:ext>
            </a:extLst>
          </p:cNvPr>
          <p:cNvSpPr>
            <a:spLocks noGrp="1"/>
          </p:cNvSpPr>
          <p:nvPr>
            <p:ph type="sldNum" sz="quarter" idx="12"/>
          </p:nvPr>
        </p:nvSpPr>
        <p:spPr/>
        <p:txBody>
          <a:bodyPr/>
          <a:lstStyle/>
          <a:p>
            <a:fld id="{8ACEFDFC-287E-0A4D-81A7-6CC8C070690D}" type="slidenum">
              <a:rPr lang="nb-NO" smtClean="0"/>
              <a:t>79</a:t>
            </a:fld>
            <a:endParaRPr lang="nb-NO"/>
          </a:p>
        </p:txBody>
      </p:sp>
      <p:sp>
        <p:nvSpPr>
          <p:cNvPr id="6" name="TekstSylinder 5">
            <a:extLst>
              <a:ext uri="{FF2B5EF4-FFF2-40B4-BE49-F238E27FC236}">
                <a16:creationId xmlns:a16="http://schemas.microsoft.com/office/drawing/2014/main" id="{C3FD30E1-A740-92BE-558E-19333A6B3ED6}"/>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9D3C43AF-24A7-6B70-19D6-4DBA998E0D66}"/>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CEE26223-5122-E4F1-5C84-76C007E0C634}"/>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E17CF975-534F-D53F-D9B8-0F2D969A6B05}"/>
              </a:ext>
            </a:extLst>
          </p:cNvPr>
          <p:cNvCxnSpPr>
            <a:cxnSpLocks/>
          </p:cNvCxnSpPr>
          <p:nvPr/>
        </p:nvCxnSpPr>
        <p:spPr>
          <a:xfrm flipV="1">
            <a:off x="6633028" y="-435429"/>
            <a:ext cx="2960915" cy="2429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5C7740C3-DE85-E179-4C49-1B1F949132B2}"/>
              </a:ext>
            </a:extLst>
          </p:cNvPr>
          <p:cNvCxnSpPr>
            <a:cxnSpLocks/>
          </p:cNvCxnSpPr>
          <p:nvPr/>
        </p:nvCxnSpPr>
        <p:spPr>
          <a:xfrm flipV="1">
            <a:off x="6633028" y="-319314"/>
            <a:ext cx="4034972" cy="3574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BCD1B2C2-C487-ECEF-FD32-DD07E05AECDA}"/>
              </a:ext>
            </a:extLst>
          </p:cNvPr>
          <p:cNvCxnSpPr>
            <a:cxnSpLocks/>
          </p:cNvCxnSpPr>
          <p:nvPr/>
        </p:nvCxnSpPr>
        <p:spPr>
          <a:xfrm flipV="1">
            <a:off x="6633028" y="-101600"/>
            <a:ext cx="4863647" cy="4595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A1E9673E-12A0-DDD9-4CBE-241F7D3FEABC}"/>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8C75AEEF-7FCF-0C37-7080-0374D594A85D}"/>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904247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099C902-8812-E7D7-F88E-3B69B2BC13C7}"/>
              </a:ext>
            </a:extLst>
          </p:cNvPr>
          <p:cNvSpPr>
            <a:spLocks noGrp="1"/>
          </p:cNvSpPr>
          <p:nvPr>
            <p:ph type="title"/>
          </p:nvPr>
        </p:nvSpPr>
        <p:spPr/>
        <p:txBody>
          <a:bodyPr/>
          <a:lstStyle/>
          <a:p>
            <a:r>
              <a:rPr lang="nb-NO" err="1"/>
              <a:t>Teoriøkt</a:t>
            </a:r>
            <a:r>
              <a:rPr lang="nb-NO"/>
              <a:t> 1</a:t>
            </a:r>
          </a:p>
        </p:txBody>
      </p:sp>
      <p:sp>
        <p:nvSpPr>
          <p:cNvPr id="3" name="Plassholder for innhold 2">
            <a:extLst>
              <a:ext uri="{FF2B5EF4-FFF2-40B4-BE49-F238E27FC236}">
                <a16:creationId xmlns:a16="http://schemas.microsoft.com/office/drawing/2014/main" id="{90E0FFDB-8B9F-BCB8-0D90-EA9325F43CD2}"/>
              </a:ext>
            </a:extLst>
          </p:cNvPr>
          <p:cNvSpPr>
            <a:spLocks noGrp="1"/>
          </p:cNvSpPr>
          <p:nvPr>
            <p:ph idx="1"/>
          </p:nvPr>
        </p:nvSpPr>
        <p:spPr/>
        <p:txBody>
          <a:bodyPr>
            <a:normAutofit fontScale="70000" lnSpcReduction="20000"/>
          </a:bodyPr>
          <a:lstStyle/>
          <a:p>
            <a:r>
              <a:rPr lang="nb-NO"/>
              <a:t>Vi kjører en «Opp med hånda» økt</a:t>
            </a:r>
          </a:p>
          <a:p>
            <a:r>
              <a:rPr lang="nb-NO"/>
              <a:t>Hvem har hørt om nevrale nettverk?</a:t>
            </a:r>
          </a:p>
          <a:p>
            <a:r>
              <a:rPr lang="nb-NO"/>
              <a:t>Hvem føler de forstår det litt?</a:t>
            </a:r>
          </a:p>
          <a:p>
            <a:r>
              <a:rPr lang="nb-NO"/>
              <a:t>Hvem er nysgjerrig på å kikke «Under panseret» til en kunstig intelligens-tjeneste?</a:t>
            </a:r>
          </a:p>
          <a:p>
            <a:r>
              <a:rPr lang="nb-NO"/>
              <a:t>Hvem snakker høflig med KI-en og sier «takk»?</a:t>
            </a:r>
          </a:p>
          <a:p>
            <a:r>
              <a:rPr lang="nb-NO"/>
              <a:t>Hvem underviser barneskoleelever i dette daglig og disse elevene har utviklet neste generasjon ChatGPT?</a:t>
            </a:r>
          </a:p>
        </p:txBody>
      </p:sp>
      <p:sp>
        <p:nvSpPr>
          <p:cNvPr id="4" name="Plassholder for dato 3">
            <a:extLst>
              <a:ext uri="{FF2B5EF4-FFF2-40B4-BE49-F238E27FC236}">
                <a16:creationId xmlns:a16="http://schemas.microsoft.com/office/drawing/2014/main" id="{409510C5-D96E-B506-9356-89E1908AEE1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DD7CA79-BA65-9CA4-8E93-A896F087CB69}"/>
              </a:ext>
            </a:extLst>
          </p:cNvPr>
          <p:cNvSpPr>
            <a:spLocks noGrp="1"/>
          </p:cNvSpPr>
          <p:nvPr>
            <p:ph type="sldNum" sz="quarter" idx="12"/>
          </p:nvPr>
        </p:nvSpPr>
        <p:spPr/>
        <p:txBody>
          <a:bodyPr/>
          <a:lstStyle/>
          <a:p>
            <a:fld id="{8ACEFDFC-287E-0A4D-81A7-6CC8C070690D}" type="slidenum">
              <a:rPr lang="nb-NO" smtClean="0"/>
              <a:t>8</a:t>
            </a:fld>
            <a:endParaRPr lang="nb-NO"/>
          </a:p>
        </p:txBody>
      </p:sp>
    </p:spTree>
    <p:extLst>
      <p:ext uri="{BB962C8B-B14F-4D97-AF65-F5344CB8AC3E}">
        <p14:creationId xmlns:p14="http://schemas.microsoft.com/office/powerpoint/2010/main" val="216081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697992" y="5262372"/>
            <a:ext cx="10442450"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624" y="4799518"/>
            <a:ext cx="2040888" cy="1311999"/>
          </a:xfrm>
          <a:prstGeom prst="rect">
            <a:avLst/>
          </a:prstGeom>
        </p:spPr>
      </p:pic>
      <p:sp>
        <p:nvSpPr>
          <p:cNvPr id="9" name="Rektangel 8">
            <a:extLst>
              <a:ext uri="{FF2B5EF4-FFF2-40B4-BE49-F238E27FC236}">
                <a16:creationId xmlns:a16="http://schemas.microsoft.com/office/drawing/2014/main" id="{B7CBE051-FD6D-6303-CAC3-3AA58E167C3F}"/>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0" name="Rektangel 9">
            <a:extLst>
              <a:ext uri="{FF2B5EF4-FFF2-40B4-BE49-F238E27FC236}">
                <a16:creationId xmlns:a16="http://schemas.microsoft.com/office/drawing/2014/main" id="{9C236E5F-156D-21D5-8E1C-DCFA06B65148}"/>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1" name="Rektangel 10">
            <a:extLst>
              <a:ext uri="{FF2B5EF4-FFF2-40B4-BE49-F238E27FC236}">
                <a16:creationId xmlns:a16="http://schemas.microsoft.com/office/drawing/2014/main" id="{10CCA27F-0201-5B21-F523-DFCE5BA47241}"/>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12" name="Rektangel 11">
            <a:extLst>
              <a:ext uri="{FF2B5EF4-FFF2-40B4-BE49-F238E27FC236}">
                <a16:creationId xmlns:a16="http://schemas.microsoft.com/office/drawing/2014/main" id="{321909CD-7B2D-2520-ECBD-AC7C7CA942D4}"/>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813957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69BB263A-001F-C67F-07C7-67152B3DBFE1}"/>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4333874" y="5262372"/>
            <a:ext cx="680656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384" y="4702384"/>
            <a:ext cx="2040888" cy="1311999"/>
          </a:xfrm>
          <a:prstGeom prst="rect">
            <a:avLst/>
          </a:prstGeom>
        </p:spPr>
      </p:pic>
      <p:sp>
        <p:nvSpPr>
          <p:cNvPr id="9" name="Rektangel 8">
            <a:extLst>
              <a:ext uri="{FF2B5EF4-FFF2-40B4-BE49-F238E27FC236}">
                <a16:creationId xmlns:a16="http://schemas.microsoft.com/office/drawing/2014/main" id="{E608159A-D59E-90D4-1571-F0A6EA775789}"/>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1" name="Rektangel 10">
            <a:extLst>
              <a:ext uri="{FF2B5EF4-FFF2-40B4-BE49-F238E27FC236}">
                <a16:creationId xmlns:a16="http://schemas.microsoft.com/office/drawing/2014/main" id="{2ED21A7B-5665-4210-9490-2CE68492BB3D}"/>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12" name="Rektangel 11">
            <a:extLst>
              <a:ext uri="{FF2B5EF4-FFF2-40B4-BE49-F238E27FC236}">
                <a16:creationId xmlns:a16="http://schemas.microsoft.com/office/drawing/2014/main" id="{E22FF14D-89F4-6E0B-860A-CF012D5C1BF7}"/>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285606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8B01CC2E-F0D0-F85A-79AE-E66BE20A02E7}"/>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7286624" y="5262372"/>
            <a:ext cx="385381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50439" y="4626267"/>
            <a:ext cx="2040888" cy="1311999"/>
          </a:xfrm>
          <a:prstGeom prst="rect">
            <a:avLst/>
          </a:prstGeom>
        </p:spPr>
      </p:pic>
      <p:pic>
        <p:nvPicPr>
          <p:cNvPr id="11" name="Bilde 10" descr="Et bilde som inneholder hatt, Solhatt, fedora&#10;&#10;Automatisk generert beskrivelse">
            <a:extLst>
              <a:ext uri="{FF2B5EF4-FFF2-40B4-BE49-F238E27FC236}">
                <a16:creationId xmlns:a16="http://schemas.microsoft.com/office/drawing/2014/main" id="{54273DF4-C2FB-6A2E-F055-E118467461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46826" y="4146797"/>
            <a:ext cx="848113" cy="848113"/>
          </a:xfrm>
          <a:prstGeom prst="rect">
            <a:avLst/>
          </a:prstGeom>
        </p:spPr>
      </p:pic>
      <p:sp>
        <p:nvSpPr>
          <p:cNvPr id="9" name="Rektangel 8">
            <a:extLst>
              <a:ext uri="{FF2B5EF4-FFF2-40B4-BE49-F238E27FC236}">
                <a16:creationId xmlns:a16="http://schemas.microsoft.com/office/drawing/2014/main" id="{A139AFD4-0917-56C5-186C-3DF21D2E6FCD}"/>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0" name="Rektangel 9">
            <a:extLst>
              <a:ext uri="{FF2B5EF4-FFF2-40B4-BE49-F238E27FC236}">
                <a16:creationId xmlns:a16="http://schemas.microsoft.com/office/drawing/2014/main" id="{BA5617D2-CCC8-DEBB-5B5A-31EC1BABB66E}"/>
              </a:ext>
            </a:extLst>
          </p:cNvPr>
          <p:cNvSpPr/>
          <p:nvPr/>
        </p:nvSpPr>
        <p:spPr>
          <a:xfrm>
            <a:off x="3473165"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3" name="Rektangel 12">
            <a:extLst>
              <a:ext uri="{FF2B5EF4-FFF2-40B4-BE49-F238E27FC236}">
                <a16:creationId xmlns:a16="http://schemas.microsoft.com/office/drawing/2014/main" id="{0A2CF5C6-5C49-C948-34E0-DB190A2341FF}"/>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406155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FB1638F7-6B90-A32F-2D53-7CBCBCCEC61F}"/>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9896474" y="5262372"/>
            <a:ext cx="124396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48674" y="4581309"/>
            <a:ext cx="2040888" cy="1311999"/>
          </a:xfrm>
          <a:prstGeom prst="rect">
            <a:avLst/>
          </a:prstGeom>
        </p:spPr>
      </p:pic>
      <p:pic>
        <p:nvPicPr>
          <p:cNvPr id="9" name="Bilde 8" descr="Et bilde som inneholder hatt, Solhatt, fedora&#10;&#10;Automatisk generert beskrivelse">
            <a:extLst>
              <a:ext uri="{FF2B5EF4-FFF2-40B4-BE49-F238E27FC236}">
                <a16:creationId xmlns:a16="http://schemas.microsoft.com/office/drawing/2014/main" id="{C02D7AB5-AFAA-8944-D766-84DE952CB21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45061" y="4157252"/>
            <a:ext cx="848113" cy="848113"/>
          </a:xfrm>
          <a:prstGeom prst="rect">
            <a:avLst/>
          </a:prstGeom>
        </p:spPr>
      </p:pic>
      <p:sp>
        <p:nvSpPr>
          <p:cNvPr id="10" name="Rektangel 9">
            <a:extLst>
              <a:ext uri="{FF2B5EF4-FFF2-40B4-BE49-F238E27FC236}">
                <a16:creationId xmlns:a16="http://schemas.microsoft.com/office/drawing/2014/main" id="{3D786B79-A01A-649A-F0F5-286EBF28B973}"/>
              </a:ext>
            </a:extLst>
          </p:cNvPr>
          <p:cNvSpPr/>
          <p:nvPr/>
        </p:nvSpPr>
        <p:spPr>
          <a:xfrm>
            <a:off x="697992"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1" name="Rektangel 10">
            <a:extLst>
              <a:ext uri="{FF2B5EF4-FFF2-40B4-BE49-F238E27FC236}">
                <a16:creationId xmlns:a16="http://schemas.microsoft.com/office/drawing/2014/main" id="{37B755E3-98B6-8334-3610-57A2590919DE}"/>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2" name="Rektangel 11">
            <a:extLst>
              <a:ext uri="{FF2B5EF4-FFF2-40B4-BE49-F238E27FC236}">
                <a16:creationId xmlns:a16="http://schemas.microsoft.com/office/drawing/2014/main" id="{E37594BF-BCA2-0089-17D2-3851CC3E0F4E}"/>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Tree>
    <p:extLst>
      <p:ext uri="{BB962C8B-B14F-4D97-AF65-F5344CB8AC3E}">
        <p14:creationId xmlns:p14="http://schemas.microsoft.com/office/powerpoint/2010/main" val="226228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72C3C7D6-B138-EA04-E0EA-B89EF8ADA096}"/>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3" name="Rektangel 2">
            <a:extLst>
              <a:ext uri="{FF2B5EF4-FFF2-40B4-BE49-F238E27FC236}">
                <a16:creationId xmlns:a16="http://schemas.microsoft.com/office/drawing/2014/main" id="{10C47D2A-96C9-A542-4D36-D8BBF4BE0610}"/>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4" name="Rektangel 3">
            <a:extLst>
              <a:ext uri="{FF2B5EF4-FFF2-40B4-BE49-F238E27FC236}">
                <a16:creationId xmlns:a16="http://schemas.microsoft.com/office/drawing/2014/main" id="{58322FE8-132F-EE53-3192-10736EECB5C7}"/>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a:extLst>
              <a:ext uri="{FF2B5EF4-FFF2-40B4-BE49-F238E27FC236}">
                <a16:creationId xmlns:a16="http://schemas.microsoft.com/office/drawing/2014/main" id="{426C91E6-97C6-561D-EA69-7A4262C8C237}"/>
              </a:ext>
            </a:extLst>
          </p:cNvPr>
          <p:cNvSpPr/>
          <p:nvPr/>
        </p:nvSpPr>
        <p:spPr>
          <a:xfrm>
            <a:off x="697992"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9656" y="4606372"/>
            <a:ext cx="2040888" cy="1311999"/>
          </a:xfrm>
          <a:prstGeom prst="rect">
            <a:avLst/>
          </a:prstGeom>
        </p:spPr>
      </p:pic>
      <p:pic>
        <p:nvPicPr>
          <p:cNvPr id="9" name="Bilde 8" descr="Et bilde som inneholder hatt, Solhatt, fedora&#10;&#10;Automatisk generert beskrivelse">
            <a:extLst>
              <a:ext uri="{FF2B5EF4-FFF2-40B4-BE49-F238E27FC236}">
                <a16:creationId xmlns:a16="http://schemas.microsoft.com/office/drawing/2014/main" id="{CC49FFD2-94C2-73DF-5D07-1C695BB904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66043" y="4182315"/>
            <a:ext cx="848113" cy="848113"/>
          </a:xfrm>
          <a:prstGeom prst="rect">
            <a:avLst/>
          </a:prstGeom>
        </p:spPr>
      </p:pic>
    </p:spTree>
    <p:extLst>
      <p:ext uri="{BB962C8B-B14F-4D97-AF65-F5344CB8AC3E}">
        <p14:creationId xmlns:p14="http://schemas.microsoft.com/office/powerpoint/2010/main" val="545602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ssholder for bilde 7" descr="Et bilde som inneholder klær, person, Menneskeansikt, gruppe&#10;&#10;Automatisk generert beskrivelse">
            <a:extLst>
              <a:ext uri="{FF2B5EF4-FFF2-40B4-BE49-F238E27FC236}">
                <a16:creationId xmlns:a16="http://schemas.microsoft.com/office/drawing/2014/main" id="{4C017BBA-8B9B-C55D-5681-2C668FA5DF50}"/>
              </a:ext>
            </a:extLst>
          </p:cNvPr>
          <p:cNvPicPr>
            <a:picLocks noGrp="1" noChangeAspect="1"/>
          </p:cNvPicPr>
          <p:nvPr>
            <p:ph type="pic" sz="quarter" idx="17"/>
          </p:nvPr>
        </p:nvPicPr>
        <p:blipFill>
          <a:blip r:embed="rId2"/>
          <a:srcRect t="21879" b="21879"/>
          <a:stretch>
            <a:fillRect/>
          </a:stretch>
        </p:blipFill>
        <p:spPr/>
      </p:pic>
      <p:sp>
        <p:nvSpPr>
          <p:cNvPr id="3" name="Plassholder for dato 2">
            <a:extLst>
              <a:ext uri="{FF2B5EF4-FFF2-40B4-BE49-F238E27FC236}">
                <a16:creationId xmlns:a16="http://schemas.microsoft.com/office/drawing/2014/main" id="{E0140CEF-FFF5-D178-5FD1-0DCE6D5CC07A}"/>
              </a:ext>
            </a:extLst>
          </p:cNvPr>
          <p:cNvSpPr>
            <a:spLocks noGrp="1"/>
          </p:cNvSpPr>
          <p:nvPr>
            <p:ph type="dt" sz="half" idx="10"/>
          </p:nvPr>
        </p:nvSpPr>
        <p:spPr/>
        <p:txBody>
          <a:bodyPr/>
          <a:lstStyle/>
          <a:p>
            <a:fld id="{F29D7420-2B41-5A47-8224-27AB9025098A}" type="datetime1">
              <a:rPr lang="nb-NO" smtClean="0"/>
              <a:t>17.01.2025</a:t>
            </a:fld>
            <a:endParaRPr lang="nb-NO"/>
          </a:p>
        </p:txBody>
      </p:sp>
      <p:sp>
        <p:nvSpPr>
          <p:cNvPr id="4" name="Plassholder for lysbildenummer 3">
            <a:extLst>
              <a:ext uri="{FF2B5EF4-FFF2-40B4-BE49-F238E27FC236}">
                <a16:creationId xmlns:a16="http://schemas.microsoft.com/office/drawing/2014/main" id="{CA226C57-6AC8-E9E6-62E4-882864BDE74F}"/>
              </a:ext>
            </a:extLst>
          </p:cNvPr>
          <p:cNvSpPr>
            <a:spLocks noGrp="1"/>
          </p:cNvSpPr>
          <p:nvPr>
            <p:ph type="sldNum" sz="quarter" idx="12"/>
          </p:nvPr>
        </p:nvSpPr>
        <p:spPr/>
        <p:txBody>
          <a:bodyPr/>
          <a:lstStyle/>
          <a:p>
            <a:fld id="{8ACEFDFC-287E-0A4D-81A7-6CC8C070690D}" type="slidenum">
              <a:rPr lang="nb-NO" smtClean="0"/>
              <a:t>85</a:t>
            </a:fld>
            <a:endParaRPr lang="nb-NO"/>
          </a:p>
        </p:txBody>
      </p:sp>
      <p:sp>
        <p:nvSpPr>
          <p:cNvPr id="5" name="Tittel 4">
            <a:extLst>
              <a:ext uri="{FF2B5EF4-FFF2-40B4-BE49-F238E27FC236}">
                <a16:creationId xmlns:a16="http://schemas.microsoft.com/office/drawing/2014/main" id="{259F2F7D-41D9-DF05-DE11-F0B9944C0E4B}"/>
              </a:ext>
            </a:extLst>
          </p:cNvPr>
          <p:cNvSpPr>
            <a:spLocks noGrp="1"/>
          </p:cNvSpPr>
          <p:nvPr>
            <p:ph type="ctrTitle"/>
          </p:nvPr>
        </p:nvSpPr>
        <p:spPr/>
        <p:txBody>
          <a:bodyPr/>
          <a:lstStyle/>
          <a:p>
            <a:r>
              <a:rPr lang="nb-NO"/>
              <a:t>Hvordan bruke KI effektivt?</a:t>
            </a:r>
          </a:p>
        </p:txBody>
      </p:sp>
      <p:sp>
        <p:nvSpPr>
          <p:cNvPr id="6" name="Undertittel 5">
            <a:extLst>
              <a:ext uri="{FF2B5EF4-FFF2-40B4-BE49-F238E27FC236}">
                <a16:creationId xmlns:a16="http://schemas.microsoft.com/office/drawing/2014/main" id="{3E1B7900-FF29-150C-CFA4-DB20B20F1F86}"/>
              </a:ext>
            </a:extLst>
          </p:cNvPr>
          <p:cNvSpPr>
            <a:spLocks noGrp="1"/>
          </p:cNvSpPr>
          <p:nvPr>
            <p:ph type="subTitle" idx="1"/>
          </p:nvPr>
        </p:nvSpPr>
        <p:spPr/>
        <p:txBody>
          <a:bodyPr/>
          <a:lstStyle/>
          <a:p>
            <a:r>
              <a:rPr lang="nb-NO"/>
              <a:t>Ledetekster og språkbevissthet</a:t>
            </a:r>
          </a:p>
        </p:txBody>
      </p:sp>
    </p:spTree>
    <p:extLst>
      <p:ext uri="{BB962C8B-B14F-4D97-AF65-F5344CB8AC3E}">
        <p14:creationId xmlns:p14="http://schemas.microsoft.com/office/powerpoint/2010/main" val="10059205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95F09-9048-5785-709F-1EDB2406AEA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6C05538-C9DB-4A8C-CE33-1B37A26533C8}"/>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8A636396-63F4-7E28-83E3-C858CD189EA1}"/>
              </a:ext>
            </a:extLst>
          </p:cNvPr>
          <p:cNvSpPr>
            <a:spLocks noGrp="1"/>
          </p:cNvSpPr>
          <p:nvPr>
            <p:ph idx="1"/>
          </p:nvPr>
        </p:nvSpPr>
        <p:spPr>
          <a:xfrm>
            <a:off x="695325" y="2032001"/>
            <a:ext cx="5400675" cy="3924272"/>
          </a:xfrm>
        </p:spPr>
        <p:txBody>
          <a:bodyPr anchor="t">
            <a:normAutofit/>
          </a:bodyPr>
          <a:lstStyle/>
          <a:p>
            <a:pPr>
              <a:lnSpc>
                <a:spcPct val="90000"/>
              </a:lnSpc>
            </a:pPr>
            <a:r>
              <a:rPr lang="nb-NO" sz="3200"/>
              <a:t>Rolle</a:t>
            </a:r>
          </a:p>
          <a:p>
            <a:pPr>
              <a:lnSpc>
                <a:spcPct val="90000"/>
              </a:lnSpc>
            </a:pPr>
            <a:r>
              <a:rPr lang="nb-NO" sz="3200"/>
              <a:t>Detaljerte instrukser med forventninger</a:t>
            </a:r>
          </a:p>
          <a:p>
            <a:pPr>
              <a:lnSpc>
                <a:spcPct val="90000"/>
              </a:lnSpc>
            </a:pPr>
            <a:r>
              <a:rPr lang="nb-NO" sz="3200"/>
              <a:t>Målgruppe</a:t>
            </a:r>
          </a:p>
          <a:p>
            <a:pPr>
              <a:lnSpc>
                <a:spcPct val="90000"/>
              </a:lnSpc>
            </a:pPr>
            <a:r>
              <a:rPr lang="nb-NO" sz="3200"/>
              <a:t>Lengde</a:t>
            </a:r>
          </a:p>
        </p:txBody>
      </p:sp>
      <p:sp>
        <p:nvSpPr>
          <p:cNvPr id="4" name="Plassholder for dato 3">
            <a:extLst>
              <a:ext uri="{FF2B5EF4-FFF2-40B4-BE49-F238E27FC236}">
                <a16:creationId xmlns:a16="http://schemas.microsoft.com/office/drawing/2014/main" id="{141FA374-429A-C983-D4D5-B61C5B9FA6B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A6AEB6D4-BEC3-06ED-A277-5E52FC64DB23}"/>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86</a:t>
            </a:fld>
            <a:endParaRPr lang="nb-NO"/>
          </a:p>
        </p:txBody>
      </p:sp>
      <p:pic>
        <p:nvPicPr>
          <p:cNvPr id="1026" name="Picture 2" descr="En dataskjerm med mystisk kode. Fotorealistisk.">
            <a:extLst>
              <a:ext uri="{FF2B5EF4-FFF2-40B4-BE49-F238E27FC236}">
                <a16:creationId xmlns:a16="http://schemas.microsoft.com/office/drawing/2014/main" id="{69088AA5-F7A7-41AC-7231-08116ADCEB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51" r="1931"/>
          <a:stretch/>
        </p:blipFill>
        <p:spPr bwMode="auto">
          <a:xfrm>
            <a:off x="6091200" y="10"/>
            <a:ext cx="6091200" cy="6857990"/>
          </a:xfrm>
          <a:prstGeom prst="rect">
            <a:avLst/>
          </a:prstGeom>
          <a:solidFill>
            <a:srgbClr val="FFFFFF"/>
          </a:solidFill>
        </p:spPr>
      </p:pic>
    </p:spTree>
    <p:extLst>
      <p:ext uri="{BB962C8B-B14F-4D97-AF65-F5344CB8AC3E}">
        <p14:creationId xmlns:p14="http://schemas.microsoft.com/office/powerpoint/2010/main" val="326546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5BC35-6441-6731-FDC4-465FF20A5ACE}"/>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21228FEC-06C4-A09B-2E49-B3143D7C5BDA}"/>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6FC5847F-E8A7-8357-9754-8E76892647E6}"/>
              </a:ext>
            </a:extLst>
          </p:cNvPr>
          <p:cNvSpPr>
            <a:spLocks noGrp="1"/>
          </p:cNvSpPr>
          <p:nvPr>
            <p:ph idx="1"/>
          </p:nvPr>
        </p:nvSpPr>
        <p:spPr>
          <a:xfrm>
            <a:off x="695325" y="2032001"/>
            <a:ext cx="5400675" cy="3924272"/>
          </a:xfrm>
        </p:spPr>
        <p:txBody>
          <a:bodyPr anchor="t">
            <a:normAutofit/>
          </a:bodyPr>
          <a:lstStyle/>
          <a:p>
            <a:pPr>
              <a:lnSpc>
                <a:spcPct val="90000"/>
              </a:lnSpc>
            </a:pPr>
            <a:r>
              <a:rPr lang="nb-NO" sz="3200"/>
              <a:t>Rolle</a:t>
            </a:r>
          </a:p>
          <a:p>
            <a:pPr>
              <a:lnSpc>
                <a:spcPct val="90000"/>
              </a:lnSpc>
            </a:pPr>
            <a:r>
              <a:rPr lang="nb-NO" sz="3200"/>
              <a:t>Detaljerte instrukser med forventninger</a:t>
            </a:r>
          </a:p>
          <a:p>
            <a:pPr>
              <a:lnSpc>
                <a:spcPct val="90000"/>
              </a:lnSpc>
            </a:pPr>
            <a:r>
              <a:rPr lang="nb-NO" sz="3200"/>
              <a:t>Målgruppe</a:t>
            </a:r>
          </a:p>
          <a:p>
            <a:pPr>
              <a:lnSpc>
                <a:spcPct val="90000"/>
              </a:lnSpc>
            </a:pPr>
            <a:r>
              <a:rPr lang="nb-NO" sz="3200"/>
              <a:t>Lengde</a:t>
            </a:r>
          </a:p>
        </p:txBody>
      </p:sp>
      <p:sp>
        <p:nvSpPr>
          <p:cNvPr id="4" name="Plassholder for dato 3">
            <a:extLst>
              <a:ext uri="{FF2B5EF4-FFF2-40B4-BE49-F238E27FC236}">
                <a16:creationId xmlns:a16="http://schemas.microsoft.com/office/drawing/2014/main" id="{FC9B5467-E958-6CF7-FBB0-4911B405FFE7}"/>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FFC12A9E-E9B9-2E26-1F96-2C25AC84164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87</a:t>
            </a:fld>
            <a:endParaRPr lang="nb-NO"/>
          </a:p>
        </p:txBody>
      </p:sp>
      <p:sp>
        <p:nvSpPr>
          <p:cNvPr id="6" name="Plassholder for innhold 2">
            <a:extLst>
              <a:ext uri="{FF2B5EF4-FFF2-40B4-BE49-F238E27FC236}">
                <a16:creationId xmlns:a16="http://schemas.microsoft.com/office/drawing/2014/main" id="{EA63920A-177C-FE39-D4D1-2B4140E4BE2C}"/>
              </a:ext>
            </a:extLst>
          </p:cNvPr>
          <p:cNvSpPr txBox="1">
            <a:spLocks/>
          </p:cNvSpPr>
          <p:nvPr/>
        </p:nvSpPr>
        <p:spPr>
          <a:xfrm>
            <a:off x="6096000" y="1855789"/>
            <a:ext cx="5400675" cy="3924272"/>
          </a:xfrm>
          <a:prstGeom prst="rect">
            <a:avLst/>
          </a:prstGeom>
        </p:spPr>
        <p:txBody>
          <a:bodyPr vert="horz" lIns="0" tIns="0" rIns="360000" bIns="0" rtlCol="0" anchor="t">
            <a:normAutofit/>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nb-NO" sz="2600"/>
              <a:t>Du er en hjelpsom og kunnskapsrik lærerassistent som skal hjelpe meg lage undervisningsopplegg. Elevgruppen er 14 år gamle, så du skal tilpasse innholdet så de forstår. Du skal spørre «hva kan jeg hjelpe deg med i dag, lærer?» for så å vente på svar. Maks 150 ord per svar.</a:t>
            </a:r>
          </a:p>
        </p:txBody>
      </p:sp>
    </p:spTree>
    <p:extLst>
      <p:ext uri="{BB962C8B-B14F-4D97-AF65-F5344CB8AC3E}">
        <p14:creationId xmlns:p14="http://schemas.microsoft.com/office/powerpoint/2010/main" val="3182989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4334E-BDD7-A62D-F30D-D73309CC064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B8BB3B39-7524-A850-8222-63EDE1502793}"/>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4CF0DF6B-AC1E-7078-EF0B-0F6D9E11A5B7}"/>
              </a:ext>
            </a:extLst>
          </p:cNvPr>
          <p:cNvSpPr>
            <a:spLocks noGrp="1"/>
          </p:cNvSpPr>
          <p:nvPr>
            <p:ph idx="1"/>
          </p:nvPr>
        </p:nvSpPr>
        <p:spPr>
          <a:xfrm>
            <a:off x="695325" y="2032001"/>
            <a:ext cx="5400675" cy="3924272"/>
          </a:xfrm>
        </p:spPr>
        <p:txBody>
          <a:bodyPr anchor="t">
            <a:normAutofit/>
          </a:bodyPr>
          <a:lstStyle/>
          <a:p>
            <a:pPr marL="0" indent="0">
              <a:lnSpc>
                <a:spcPct val="90000"/>
              </a:lnSpc>
              <a:buNone/>
            </a:pPr>
            <a:r>
              <a:rPr lang="nb-NO" sz="4800"/>
              <a:t>Vurder, juster og prøv igjen. Som med alt annet som må læres…</a:t>
            </a:r>
          </a:p>
          <a:p>
            <a:pPr marL="0" indent="0">
              <a:lnSpc>
                <a:spcPct val="90000"/>
              </a:lnSpc>
              <a:buNone/>
            </a:pPr>
            <a:endParaRPr lang="nb-NO" sz="3200"/>
          </a:p>
        </p:txBody>
      </p:sp>
      <p:sp>
        <p:nvSpPr>
          <p:cNvPr id="4" name="Plassholder for dato 3">
            <a:extLst>
              <a:ext uri="{FF2B5EF4-FFF2-40B4-BE49-F238E27FC236}">
                <a16:creationId xmlns:a16="http://schemas.microsoft.com/office/drawing/2014/main" id="{FB4D418D-E93B-4F41-DBB3-6C33B49D8B5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3B3DF1E1-FB79-7F4F-4385-A379BC25158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88</a:t>
            </a:fld>
            <a:endParaRPr lang="nb-NO"/>
          </a:p>
        </p:txBody>
      </p:sp>
      <p:sp>
        <p:nvSpPr>
          <p:cNvPr id="6" name="Plassholder for innhold 2">
            <a:extLst>
              <a:ext uri="{FF2B5EF4-FFF2-40B4-BE49-F238E27FC236}">
                <a16:creationId xmlns:a16="http://schemas.microsoft.com/office/drawing/2014/main" id="{272DCA25-5468-B916-5C63-EF00EAC5A2E0}"/>
              </a:ext>
            </a:extLst>
          </p:cNvPr>
          <p:cNvSpPr txBox="1">
            <a:spLocks/>
          </p:cNvSpPr>
          <p:nvPr/>
        </p:nvSpPr>
        <p:spPr>
          <a:xfrm>
            <a:off x="6096000" y="1855789"/>
            <a:ext cx="5400675" cy="3924272"/>
          </a:xfrm>
          <a:prstGeom prst="rect">
            <a:avLst/>
          </a:prstGeom>
        </p:spPr>
        <p:txBody>
          <a:bodyPr vert="horz" lIns="0" tIns="0" rIns="360000" bIns="0" rtlCol="0" anchor="t">
            <a:normAutofit/>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nb-NO" sz="2600"/>
              <a:t>Du er en hjelpsom og kunnskapsrik lærerassistent som skal hjelpe meg lage undervisningsopplegg. Elevgruppen er 14 år gamle, så du skal tilpasse innholdet så de forstår. Du skal spørre «hva kan jeg hjelpe deg med i dag, lærer?» for så å vente på svar. Maks 150 ord per svar.</a:t>
            </a:r>
          </a:p>
        </p:txBody>
      </p:sp>
    </p:spTree>
    <p:extLst>
      <p:ext uri="{BB962C8B-B14F-4D97-AF65-F5344CB8AC3E}">
        <p14:creationId xmlns:p14="http://schemas.microsoft.com/office/powerpoint/2010/main" val="21822737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19965-CA31-F19D-2512-76A4F25582F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15B472C-EFDA-6371-F31A-0A48ACFEC313}"/>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629F176B-EB0A-022F-A936-E333831FFDAA}"/>
              </a:ext>
            </a:extLst>
          </p:cNvPr>
          <p:cNvSpPr>
            <a:spLocks noGrp="1"/>
          </p:cNvSpPr>
          <p:nvPr>
            <p:ph idx="1"/>
          </p:nvPr>
        </p:nvSpPr>
        <p:spPr>
          <a:xfrm>
            <a:off x="695325" y="2032001"/>
            <a:ext cx="5400675" cy="3924272"/>
          </a:xfrm>
        </p:spPr>
        <p:txBody>
          <a:bodyPr anchor="t">
            <a:normAutofit/>
          </a:bodyPr>
          <a:lstStyle/>
          <a:p>
            <a:pPr marL="0" indent="0">
              <a:lnSpc>
                <a:spcPct val="90000"/>
              </a:lnSpc>
              <a:buNone/>
            </a:pPr>
            <a:r>
              <a:rPr lang="nb-NO" sz="4800"/>
              <a:t>Vurder, juster og prøv igjen. Som med alt annet som må læres…</a:t>
            </a:r>
          </a:p>
          <a:p>
            <a:pPr marL="0" indent="0">
              <a:lnSpc>
                <a:spcPct val="90000"/>
              </a:lnSpc>
              <a:buNone/>
            </a:pPr>
            <a:endParaRPr lang="nb-NO" sz="3200"/>
          </a:p>
        </p:txBody>
      </p:sp>
      <p:sp>
        <p:nvSpPr>
          <p:cNvPr id="4" name="Plassholder for dato 3">
            <a:extLst>
              <a:ext uri="{FF2B5EF4-FFF2-40B4-BE49-F238E27FC236}">
                <a16:creationId xmlns:a16="http://schemas.microsoft.com/office/drawing/2014/main" id="{1151960A-9797-60AD-7000-FE314FBB1F8C}"/>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D72CA671-4780-F262-A299-76459FA998B8}"/>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89</a:t>
            </a:fld>
            <a:endParaRPr lang="nb-NO"/>
          </a:p>
        </p:txBody>
      </p:sp>
      <p:sp>
        <p:nvSpPr>
          <p:cNvPr id="7" name="Plassholder for innhold 2">
            <a:extLst>
              <a:ext uri="{FF2B5EF4-FFF2-40B4-BE49-F238E27FC236}">
                <a16:creationId xmlns:a16="http://schemas.microsoft.com/office/drawing/2014/main" id="{1A60C4DD-0EEF-07C6-5CC3-789027E5F738}"/>
              </a:ext>
            </a:extLst>
          </p:cNvPr>
          <p:cNvSpPr txBox="1">
            <a:spLocks/>
          </p:cNvSpPr>
          <p:nvPr/>
        </p:nvSpPr>
        <p:spPr>
          <a:xfrm>
            <a:off x="6096000" y="1855789"/>
            <a:ext cx="5400675" cy="3924272"/>
          </a:xfrm>
          <a:prstGeom prst="rect">
            <a:avLst/>
          </a:prstGeom>
        </p:spPr>
        <p:txBody>
          <a:bodyPr vert="horz" lIns="0" tIns="0" rIns="360000" bIns="0" rtlCol="0" anchor="t">
            <a:normAutofit fontScale="92500" lnSpcReduction="10000"/>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2600"/>
              <a:t>You're an expert teacher and curriculum planner in the Norwegian school system. First ask me what course I’m teaching, including subject matter. Wait for my response. Then ask the age of my students. Wait for my response. Then ask the length of the class (45 or 90 minutes). Wait for my response. Then design a lesson plan that makes sure students learn effectively.</a:t>
            </a:r>
            <a:endParaRPr lang="nb-NO" sz="2600"/>
          </a:p>
        </p:txBody>
      </p:sp>
    </p:spTree>
    <p:extLst>
      <p:ext uri="{BB962C8B-B14F-4D97-AF65-F5344CB8AC3E}">
        <p14:creationId xmlns:p14="http://schemas.microsoft.com/office/powerpoint/2010/main" val="340341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917D385E-0BA7-CBB0-EB1F-74143188C126}"/>
              </a:ext>
            </a:extLst>
          </p:cNvPr>
          <p:cNvPicPr>
            <a:picLocks noChangeAspect="1"/>
          </p:cNvPicPr>
          <p:nvPr/>
        </p:nvPicPr>
        <p:blipFill>
          <a:blip r:embed="rId3"/>
          <a:stretch>
            <a:fillRect/>
          </a:stretch>
        </p:blipFill>
        <p:spPr>
          <a:xfrm>
            <a:off x="5558308" y="71021"/>
            <a:ext cx="3462210" cy="6858000"/>
          </a:xfrm>
          <a:prstGeom prst="rect">
            <a:avLst/>
          </a:prstGeom>
        </p:spPr>
      </p:pic>
      <p:pic>
        <p:nvPicPr>
          <p:cNvPr id="21" name="Bilde 20">
            <a:extLst>
              <a:ext uri="{FF2B5EF4-FFF2-40B4-BE49-F238E27FC236}">
                <a16:creationId xmlns:a16="http://schemas.microsoft.com/office/drawing/2014/main" id="{CD468616-A4A2-2C85-6A5D-7040D94875EC}"/>
              </a:ext>
            </a:extLst>
          </p:cNvPr>
          <p:cNvPicPr>
            <a:picLocks noChangeAspect="1"/>
          </p:cNvPicPr>
          <p:nvPr/>
        </p:nvPicPr>
        <p:blipFill>
          <a:blip r:embed="rId4"/>
          <a:stretch>
            <a:fillRect/>
          </a:stretch>
        </p:blipFill>
        <p:spPr>
          <a:xfrm>
            <a:off x="5558309" y="88776"/>
            <a:ext cx="3438047" cy="6858000"/>
          </a:xfrm>
          <a:prstGeom prst="rect">
            <a:avLst/>
          </a:prstGeom>
        </p:spPr>
      </p:pic>
      <p:pic>
        <p:nvPicPr>
          <p:cNvPr id="19" name="Bilde 18">
            <a:extLst>
              <a:ext uri="{FF2B5EF4-FFF2-40B4-BE49-F238E27FC236}">
                <a16:creationId xmlns:a16="http://schemas.microsoft.com/office/drawing/2014/main" id="{ACAE0A69-F7FA-5322-BE6D-D43454364BC0}"/>
              </a:ext>
            </a:extLst>
          </p:cNvPr>
          <p:cNvPicPr>
            <a:picLocks noChangeAspect="1"/>
          </p:cNvPicPr>
          <p:nvPr/>
        </p:nvPicPr>
        <p:blipFill>
          <a:blip r:embed="rId5"/>
          <a:stretch>
            <a:fillRect/>
          </a:stretch>
        </p:blipFill>
        <p:spPr>
          <a:xfrm>
            <a:off x="5863088" y="71021"/>
            <a:ext cx="2828490" cy="6858000"/>
          </a:xfrm>
          <a:prstGeom prst="rect">
            <a:avLst/>
          </a:prstGeom>
        </p:spPr>
      </p:pic>
      <p:pic>
        <p:nvPicPr>
          <p:cNvPr id="17" name="Bilde 16">
            <a:extLst>
              <a:ext uri="{FF2B5EF4-FFF2-40B4-BE49-F238E27FC236}">
                <a16:creationId xmlns:a16="http://schemas.microsoft.com/office/drawing/2014/main" id="{209B9D31-8A22-EB9B-D22C-E328CD72EC2F}"/>
              </a:ext>
            </a:extLst>
          </p:cNvPr>
          <p:cNvPicPr>
            <a:picLocks noChangeAspect="1"/>
          </p:cNvPicPr>
          <p:nvPr/>
        </p:nvPicPr>
        <p:blipFill>
          <a:blip r:embed="rId6"/>
          <a:stretch>
            <a:fillRect/>
          </a:stretch>
        </p:blipFill>
        <p:spPr>
          <a:xfrm>
            <a:off x="5815116" y="71021"/>
            <a:ext cx="2840798" cy="6858000"/>
          </a:xfrm>
          <a:prstGeom prst="rect">
            <a:avLst/>
          </a:prstGeom>
        </p:spPr>
      </p:pic>
      <p:pic>
        <p:nvPicPr>
          <p:cNvPr id="15" name="Bilde 14">
            <a:extLst>
              <a:ext uri="{FF2B5EF4-FFF2-40B4-BE49-F238E27FC236}">
                <a16:creationId xmlns:a16="http://schemas.microsoft.com/office/drawing/2014/main" id="{577600A0-9B3A-BDCD-2C59-7583E3F42311}"/>
              </a:ext>
            </a:extLst>
          </p:cNvPr>
          <p:cNvPicPr>
            <a:picLocks noChangeAspect="1"/>
          </p:cNvPicPr>
          <p:nvPr/>
        </p:nvPicPr>
        <p:blipFill>
          <a:blip r:embed="rId7"/>
          <a:stretch>
            <a:fillRect/>
          </a:stretch>
        </p:blipFill>
        <p:spPr>
          <a:xfrm>
            <a:off x="6087600" y="106532"/>
            <a:ext cx="2603978" cy="6858000"/>
          </a:xfrm>
          <a:prstGeom prst="rect">
            <a:avLst/>
          </a:prstGeom>
        </p:spPr>
      </p:pic>
      <p:sp>
        <p:nvSpPr>
          <p:cNvPr id="2" name="Tittel 1">
            <a:extLst>
              <a:ext uri="{FF2B5EF4-FFF2-40B4-BE49-F238E27FC236}">
                <a16:creationId xmlns:a16="http://schemas.microsoft.com/office/drawing/2014/main" id="{D07BB737-815C-A16D-1708-3EABE017E36C}"/>
              </a:ext>
            </a:extLst>
          </p:cNvPr>
          <p:cNvSpPr>
            <a:spLocks noGrp="1"/>
          </p:cNvSpPr>
          <p:nvPr>
            <p:ph type="title"/>
          </p:nvPr>
        </p:nvSpPr>
        <p:spPr/>
        <p:txBody>
          <a:bodyPr/>
          <a:lstStyle/>
          <a:p>
            <a:r>
              <a:rPr lang="nb-NO"/>
              <a:t>Møt Gunnar</a:t>
            </a:r>
          </a:p>
        </p:txBody>
      </p:sp>
      <p:sp>
        <p:nvSpPr>
          <p:cNvPr id="3" name="Plassholder for innhold 2">
            <a:extLst>
              <a:ext uri="{FF2B5EF4-FFF2-40B4-BE49-F238E27FC236}">
                <a16:creationId xmlns:a16="http://schemas.microsoft.com/office/drawing/2014/main" id="{D6C7B5FE-A3CB-C681-600E-75AA128B5918}"/>
              </a:ext>
            </a:extLst>
          </p:cNvPr>
          <p:cNvSpPr>
            <a:spLocks noGrp="1"/>
          </p:cNvSpPr>
          <p:nvPr>
            <p:ph idx="1"/>
          </p:nvPr>
        </p:nvSpPr>
        <p:spPr>
          <a:xfrm>
            <a:off x="695326" y="2032001"/>
            <a:ext cx="4313644" cy="4060824"/>
          </a:xfrm>
        </p:spPr>
        <p:txBody>
          <a:bodyPr>
            <a:normAutofit fontScale="62500" lnSpcReduction="20000"/>
          </a:bodyPr>
          <a:lstStyle/>
          <a:p>
            <a:r>
              <a:rPr lang="nb-NO"/>
              <a:t>Han har to øyne -&gt; syn</a:t>
            </a:r>
          </a:p>
          <a:p>
            <a:r>
              <a:rPr lang="nb-NO"/>
              <a:t>To ører -&gt; hørsel</a:t>
            </a:r>
          </a:p>
          <a:p>
            <a:r>
              <a:rPr lang="nb-NO"/>
              <a:t>Munn -&gt; smak, kommunikasjon</a:t>
            </a:r>
          </a:p>
          <a:p>
            <a:r>
              <a:rPr lang="nb-NO"/>
              <a:t>Nese -&gt; luktesans</a:t>
            </a:r>
          </a:p>
          <a:p>
            <a:r>
              <a:rPr lang="nb-NO"/>
              <a:t>Rare tanker -&gt; kognisjon</a:t>
            </a:r>
          </a:p>
          <a:p>
            <a:r>
              <a:rPr lang="nb-NO"/>
              <a:t>Han kan si hva han tenker</a:t>
            </a:r>
          </a:p>
        </p:txBody>
      </p:sp>
      <p:sp>
        <p:nvSpPr>
          <p:cNvPr id="4" name="Plassholder for dato 3">
            <a:extLst>
              <a:ext uri="{FF2B5EF4-FFF2-40B4-BE49-F238E27FC236}">
                <a16:creationId xmlns:a16="http://schemas.microsoft.com/office/drawing/2014/main" id="{7AE66ED3-715B-316A-C340-E91C2542A2A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46EEB52-611F-B258-FFCC-AAB531660ACC}"/>
              </a:ext>
            </a:extLst>
          </p:cNvPr>
          <p:cNvSpPr>
            <a:spLocks noGrp="1"/>
          </p:cNvSpPr>
          <p:nvPr>
            <p:ph type="sldNum" sz="quarter" idx="12"/>
          </p:nvPr>
        </p:nvSpPr>
        <p:spPr/>
        <p:txBody>
          <a:bodyPr/>
          <a:lstStyle/>
          <a:p>
            <a:fld id="{8ACEFDFC-287E-0A4D-81A7-6CC8C070690D}" type="slidenum">
              <a:rPr lang="nb-NO" smtClean="0"/>
              <a:t>9</a:t>
            </a:fld>
            <a:endParaRPr lang="nb-NO"/>
          </a:p>
        </p:txBody>
      </p:sp>
      <p:pic>
        <p:nvPicPr>
          <p:cNvPr id="11" name="Bilde 10">
            <a:extLst>
              <a:ext uri="{FF2B5EF4-FFF2-40B4-BE49-F238E27FC236}">
                <a16:creationId xmlns:a16="http://schemas.microsoft.com/office/drawing/2014/main" id="{0E63D418-A2BE-8FEC-5E7E-789D79C65529}"/>
              </a:ext>
            </a:extLst>
          </p:cNvPr>
          <p:cNvPicPr>
            <a:picLocks noChangeAspect="1"/>
          </p:cNvPicPr>
          <p:nvPr/>
        </p:nvPicPr>
        <p:blipFill>
          <a:blip r:embed="rId8"/>
          <a:stretch>
            <a:fillRect/>
          </a:stretch>
        </p:blipFill>
        <p:spPr>
          <a:xfrm>
            <a:off x="5878987" y="142042"/>
            <a:ext cx="2713055" cy="6858000"/>
          </a:xfrm>
          <a:prstGeom prst="rect">
            <a:avLst/>
          </a:prstGeom>
        </p:spPr>
      </p:pic>
      <p:pic>
        <p:nvPicPr>
          <p:cNvPr id="25" name="Bilde 24">
            <a:extLst>
              <a:ext uri="{FF2B5EF4-FFF2-40B4-BE49-F238E27FC236}">
                <a16:creationId xmlns:a16="http://schemas.microsoft.com/office/drawing/2014/main" id="{49C920AD-156D-5F73-ACC9-070D9669700C}"/>
              </a:ext>
            </a:extLst>
          </p:cNvPr>
          <p:cNvPicPr>
            <a:picLocks noChangeAspect="1"/>
          </p:cNvPicPr>
          <p:nvPr/>
        </p:nvPicPr>
        <p:blipFill>
          <a:blip r:embed="rId9"/>
          <a:stretch>
            <a:fillRect/>
          </a:stretch>
        </p:blipFill>
        <p:spPr>
          <a:xfrm>
            <a:off x="5356924" y="0"/>
            <a:ext cx="3840816" cy="6858000"/>
          </a:xfrm>
          <a:prstGeom prst="rect">
            <a:avLst/>
          </a:prstGeom>
        </p:spPr>
      </p:pic>
    </p:spTree>
    <p:extLst>
      <p:ext uri="{BB962C8B-B14F-4D97-AF65-F5344CB8AC3E}">
        <p14:creationId xmlns:p14="http://schemas.microsoft.com/office/powerpoint/2010/main" val="189582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25"/>
                                        </p:tgtEl>
                                        <p:attrNameLst>
                                          <p:attrName>ppt_w</p:attrName>
                                        </p:attrNameLst>
                                      </p:cBhvr>
                                      <p:tavLst>
                                        <p:tav tm="0">
                                          <p:val>
                                            <p:strVal val="ppt_w"/>
                                          </p:val>
                                        </p:tav>
                                        <p:tav tm="100000">
                                          <p:val>
                                            <p:fltVal val="0"/>
                                          </p:val>
                                        </p:tav>
                                      </p:tavLst>
                                    </p:anim>
                                    <p:anim calcmode="lin" valueType="num">
                                      <p:cBhvr>
                                        <p:cTn id="59" dur="1000"/>
                                        <p:tgtEl>
                                          <p:spTgt spid="25"/>
                                        </p:tgtEl>
                                        <p:attrNameLst>
                                          <p:attrName>ppt_h</p:attrName>
                                        </p:attrNameLst>
                                      </p:cBhvr>
                                      <p:tavLst>
                                        <p:tav tm="0">
                                          <p:val>
                                            <p:strVal val="ppt_h"/>
                                          </p:val>
                                        </p:tav>
                                        <p:tav tm="100000">
                                          <p:val>
                                            <p:fltVal val="0"/>
                                          </p:val>
                                        </p:tav>
                                      </p:tavLst>
                                    </p:anim>
                                    <p:anim calcmode="lin" valueType="num">
                                      <p:cBhvr>
                                        <p:cTn id="60" dur="1000"/>
                                        <p:tgtEl>
                                          <p:spTgt spid="25"/>
                                        </p:tgtEl>
                                        <p:attrNameLst>
                                          <p:attrName>style.rotation</p:attrName>
                                        </p:attrNameLst>
                                      </p:cBhvr>
                                      <p:tavLst>
                                        <p:tav tm="0">
                                          <p:val>
                                            <p:fltVal val="0"/>
                                          </p:val>
                                        </p:tav>
                                        <p:tav tm="100000">
                                          <p:val>
                                            <p:fltVal val="90"/>
                                          </p:val>
                                        </p:tav>
                                      </p:tavLst>
                                    </p:anim>
                                    <p:animEffect transition="out" filter="fade">
                                      <p:cBhvr>
                                        <p:cTn id="61" dur="1000"/>
                                        <p:tgtEl>
                                          <p:spTgt spid="25"/>
                                        </p:tgtEl>
                                      </p:cBhvr>
                                    </p:animEffect>
                                    <p:set>
                                      <p:cBhvr>
                                        <p:cTn id="62" dur="1" fill="hold">
                                          <p:stCondLst>
                                            <p:cond delay="999"/>
                                          </p:stCondLst>
                                        </p:cTn>
                                        <p:tgtEl>
                                          <p:spTgt spid="25"/>
                                        </p:tgtEl>
                                        <p:attrNameLst>
                                          <p:attrName>style.visibility</p:attrName>
                                        </p:attrNameLst>
                                      </p:cBhvr>
                                      <p:to>
                                        <p:strVal val="hidden"/>
                                      </p:to>
                                    </p:set>
                                  </p:childTnLst>
                                  <p:subTnLst>
                                    <p:audio>
                                      <p:cMediaNode>
                                        <p:cTn display="0" masterRel="sameClick">
                                          <p:stCondLst>
                                            <p:cond evt="begin" delay="0">
                                              <p:tn val="57"/>
                                            </p:cond>
                                          </p:stCondLst>
                                          <p:endCondLst>
                                            <p:cond evt="onStopAudio" delay="0">
                                              <p:tgtEl>
                                                <p:sldTgt/>
                                              </p:tgtEl>
                                            </p:cond>
                                          </p:endCondLst>
                                        </p:cTn>
                                        <p:tgtEl>
                                          <p:sndTgt r:embed="rId2"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0C844-8B26-8318-0FEA-0962F17C4CF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9A4AF63D-54E2-FCF4-B2E2-14599EEF6136}"/>
              </a:ext>
            </a:extLst>
          </p:cNvPr>
          <p:cNvSpPr>
            <a:spLocks noGrp="1"/>
          </p:cNvSpPr>
          <p:nvPr>
            <p:ph type="title"/>
          </p:nvPr>
        </p:nvSpPr>
        <p:spPr/>
        <p:txBody>
          <a:bodyPr/>
          <a:lstStyle/>
          <a:p>
            <a:r>
              <a:rPr lang="nb-NO"/>
              <a:t>Språkbevissthet</a:t>
            </a:r>
          </a:p>
        </p:txBody>
      </p:sp>
      <p:sp>
        <p:nvSpPr>
          <p:cNvPr id="3" name="Plassholder for innhold 2">
            <a:extLst>
              <a:ext uri="{FF2B5EF4-FFF2-40B4-BE49-F238E27FC236}">
                <a16:creationId xmlns:a16="http://schemas.microsoft.com/office/drawing/2014/main" id="{951A8F9E-7756-ED8A-EF8D-B64412358F83}"/>
              </a:ext>
            </a:extLst>
          </p:cNvPr>
          <p:cNvSpPr>
            <a:spLocks noGrp="1"/>
          </p:cNvSpPr>
          <p:nvPr>
            <p:ph idx="1"/>
          </p:nvPr>
        </p:nvSpPr>
        <p:spPr/>
        <p:txBody>
          <a:bodyPr/>
          <a:lstStyle/>
          <a:p>
            <a:r>
              <a:rPr lang="nb-NO"/>
              <a:t>Modellen er trent på engelsk språk</a:t>
            </a:r>
          </a:p>
          <a:p>
            <a:r>
              <a:rPr lang="nb-NO"/>
              <a:t>Finnes foreløpig ingen norske språkmodeller </a:t>
            </a:r>
          </a:p>
          <a:p>
            <a:r>
              <a:rPr lang="nb-NO"/>
              <a:t>Norsk-&gt;engelsk-&gt;norsk = lost in </a:t>
            </a:r>
            <a:r>
              <a:rPr lang="nb-NO" err="1"/>
              <a:t>translation</a:t>
            </a:r>
            <a:r>
              <a:rPr lang="nb-NO"/>
              <a:t>?</a:t>
            </a:r>
          </a:p>
        </p:txBody>
      </p:sp>
      <p:sp>
        <p:nvSpPr>
          <p:cNvPr id="4" name="Plassholder for dato 3">
            <a:extLst>
              <a:ext uri="{FF2B5EF4-FFF2-40B4-BE49-F238E27FC236}">
                <a16:creationId xmlns:a16="http://schemas.microsoft.com/office/drawing/2014/main" id="{EAFA385B-F213-18CC-68A4-F882B33FE7E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ED038E6-8112-C330-D78D-AB5ACC2302D6}"/>
              </a:ext>
            </a:extLst>
          </p:cNvPr>
          <p:cNvSpPr>
            <a:spLocks noGrp="1"/>
          </p:cNvSpPr>
          <p:nvPr>
            <p:ph type="sldNum" sz="quarter" idx="12"/>
          </p:nvPr>
        </p:nvSpPr>
        <p:spPr/>
        <p:txBody>
          <a:bodyPr/>
          <a:lstStyle/>
          <a:p>
            <a:fld id="{8ACEFDFC-287E-0A4D-81A7-6CC8C070690D}" type="slidenum">
              <a:rPr lang="nb-NO" smtClean="0"/>
              <a:t>90</a:t>
            </a:fld>
            <a:endParaRPr lang="nb-NO"/>
          </a:p>
        </p:txBody>
      </p:sp>
      <p:sp>
        <p:nvSpPr>
          <p:cNvPr id="6" name="TekstSylinder 5">
            <a:extLst>
              <a:ext uri="{FF2B5EF4-FFF2-40B4-BE49-F238E27FC236}">
                <a16:creationId xmlns:a16="http://schemas.microsoft.com/office/drawing/2014/main" id="{481055B0-BEF3-1057-689B-E0173237A562}"/>
              </a:ext>
            </a:extLst>
          </p:cNvPr>
          <p:cNvSpPr txBox="1"/>
          <p:nvPr/>
        </p:nvSpPr>
        <p:spPr>
          <a:xfrm>
            <a:off x="945397" y="3874576"/>
            <a:ext cx="2619213" cy="707886"/>
          </a:xfrm>
          <a:prstGeom prst="rect">
            <a:avLst/>
          </a:prstGeom>
          <a:noFill/>
        </p:spPr>
        <p:txBody>
          <a:bodyPr wrap="square" rtlCol="0">
            <a:spAutoFit/>
          </a:bodyPr>
          <a:lstStyle/>
          <a:p>
            <a:pPr algn="l"/>
            <a:r>
              <a:rPr lang="nb-NO" sz="2200"/>
              <a:t>Roser er røde </a:t>
            </a:r>
          </a:p>
          <a:p>
            <a:pPr algn="l"/>
            <a:endParaRPr lang="nb-NO"/>
          </a:p>
        </p:txBody>
      </p:sp>
      <p:sp>
        <p:nvSpPr>
          <p:cNvPr id="7" name="TekstSylinder 6">
            <a:extLst>
              <a:ext uri="{FF2B5EF4-FFF2-40B4-BE49-F238E27FC236}">
                <a16:creationId xmlns:a16="http://schemas.microsoft.com/office/drawing/2014/main" id="{ADA42B0E-5DC1-78F0-FF15-441A19FBC77F}"/>
              </a:ext>
            </a:extLst>
          </p:cNvPr>
          <p:cNvSpPr txBox="1"/>
          <p:nvPr/>
        </p:nvSpPr>
        <p:spPr>
          <a:xfrm>
            <a:off x="6096000" y="3974014"/>
            <a:ext cx="2531392" cy="1446550"/>
          </a:xfrm>
          <a:prstGeom prst="rect">
            <a:avLst/>
          </a:prstGeom>
          <a:noFill/>
        </p:spPr>
        <p:txBody>
          <a:bodyPr wrap="square" rtlCol="0">
            <a:spAutoFit/>
          </a:bodyPr>
          <a:lstStyle/>
          <a:p>
            <a:pPr algn="l"/>
            <a:r>
              <a:rPr lang="en-US" sz="2200">
                <a:solidFill>
                  <a:srgbClr val="212529"/>
                </a:solidFill>
                <a:latin typeface="Oslo Sans Office" panose="02000000000000000000" pitchFamily="2" charset="0"/>
              </a:rPr>
              <a:t>R</a:t>
            </a:r>
            <a:r>
              <a:rPr lang="en-US" sz="2200" b="0" i="0">
                <a:solidFill>
                  <a:srgbClr val="212529"/>
                </a:solidFill>
                <a:effectLst/>
                <a:latin typeface="Oslo Sans Office" panose="02000000000000000000" pitchFamily="2" charset="0"/>
              </a:rPr>
              <a:t>oses are red, violets are blue,</a:t>
            </a:r>
          </a:p>
          <a:p>
            <a:pPr algn="l"/>
            <a:r>
              <a:rPr lang="en-US" sz="2200"/>
              <a:t>sugar is sweet, and so are you!</a:t>
            </a:r>
            <a:endParaRPr lang="nb-NO" sz="2200"/>
          </a:p>
        </p:txBody>
      </p:sp>
      <p:sp>
        <p:nvSpPr>
          <p:cNvPr id="9" name="TekstSylinder 8">
            <a:extLst>
              <a:ext uri="{FF2B5EF4-FFF2-40B4-BE49-F238E27FC236}">
                <a16:creationId xmlns:a16="http://schemas.microsoft.com/office/drawing/2014/main" id="{8AABABD6-FEBA-7768-4511-F6D488922244}"/>
              </a:ext>
            </a:extLst>
          </p:cNvPr>
          <p:cNvSpPr txBox="1"/>
          <p:nvPr/>
        </p:nvSpPr>
        <p:spPr>
          <a:xfrm>
            <a:off x="945397" y="4253978"/>
            <a:ext cx="2722836" cy="1107996"/>
          </a:xfrm>
          <a:prstGeom prst="rect">
            <a:avLst/>
          </a:prstGeom>
          <a:noFill/>
        </p:spPr>
        <p:txBody>
          <a:bodyPr wrap="square">
            <a:spAutoFit/>
          </a:bodyPr>
          <a:lstStyle/>
          <a:p>
            <a:pPr algn="l"/>
            <a:r>
              <a:rPr lang="nb-NO" sz="2200" b="0" i="0" err="1">
                <a:solidFill>
                  <a:srgbClr val="212529"/>
                </a:solidFill>
                <a:effectLst/>
              </a:rPr>
              <a:t>violene</a:t>
            </a:r>
            <a:r>
              <a:rPr lang="nb-NO" sz="2200" b="0" i="0">
                <a:solidFill>
                  <a:srgbClr val="212529"/>
                </a:solidFill>
                <a:effectLst/>
              </a:rPr>
              <a:t> er blå </a:t>
            </a:r>
          </a:p>
          <a:p>
            <a:pPr algn="l"/>
            <a:r>
              <a:rPr lang="nb-NO" sz="2200" b="0" i="0">
                <a:solidFill>
                  <a:srgbClr val="212529"/>
                </a:solidFill>
                <a:effectLst/>
              </a:rPr>
              <a:t>Sukker er søtt </a:t>
            </a:r>
          </a:p>
          <a:p>
            <a:pPr algn="l"/>
            <a:r>
              <a:rPr lang="nb-NO" sz="2200" b="0" i="0">
                <a:solidFill>
                  <a:srgbClr val="212529"/>
                </a:solidFill>
                <a:effectLst/>
              </a:rPr>
              <a:t>Og det er du også!</a:t>
            </a:r>
          </a:p>
        </p:txBody>
      </p:sp>
    </p:spTree>
    <p:extLst>
      <p:ext uri="{BB962C8B-B14F-4D97-AF65-F5344CB8AC3E}">
        <p14:creationId xmlns:p14="http://schemas.microsoft.com/office/powerpoint/2010/main" val="121697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C812C-434F-463F-5B4B-FD505F23D5E8}"/>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7C1FC51-89A5-4956-FCC4-EA65B3B0D4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2424" y="0"/>
            <a:ext cx="1004835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lassholder for dato 1">
            <a:extLst>
              <a:ext uri="{FF2B5EF4-FFF2-40B4-BE49-F238E27FC236}">
                <a16:creationId xmlns:a16="http://schemas.microsoft.com/office/drawing/2014/main" id="{ADA7420E-F2C7-E568-F6E9-089848473865}"/>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9CE49880-CD6F-6195-3E3D-F4845607318B}"/>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91</a:t>
            </a:fld>
            <a:endParaRPr lang="nb-NO"/>
          </a:p>
        </p:txBody>
      </p:sp>
      <p:sp>
        <p:nvSpPr>
          <p:cNvPr id="1038" name="Text Placeholder 5">
            <a:extLst>
              <a:ext uri="{FF2B5EF4-FFF2-40B4-BE49-F238E27FC236}">
                <a16:creationId xmlns:a16="http://schemas.microsoft.com/office/drawing/2014/main" id="{DAD2C7D0-CE9F-AA77-FDB8-60A213867413}"/>
              </a:ext>
            </a:extLst>
          </p:cNvPr>
          <p:cNvSpPr>
            <a:spLocks noGrp="1"/>
          </p:cNvSpPr>
          <p:nvPr>
            <p:ph type="body" sz="quarter" idx="21"/>
          </p:nvPr>
        </p:nvSpPr>
        <p:spPr>
          <a:xfrm>
            <a:off x="331200" y="6296400"/>
            <a:ext cx="687600" cy="360000"/>
          </a:xfrm>
        </p:spPr>
        <p:txBody>
          <a:bodyPr/>
          <a:lstStyle/>
          <a:p>
            <a:endParaRPr lang="en-US"/>
          </a:p>
        </p:txBody>
      </p:sp>
    </p:spTree>
    <p:extLst>
      <p:ext uri="{BB962C8B-B14F-4D97-AF65-F5344CB8AC3E}">
        <p14:creationId xmlns:p14="http://schemas.microsoft.com/office/powerpoint/2010/main" val="2700020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C0D92-398B-9E64-A9E4-783864B607C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E3A32847-40B3-39EB-8535-9F8D02B64B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24"/>
          <a:stretch/>
        </p:blipFill>
        <p:spPr bwMode="auto">
          <a:xfrm>
            <a:off x="20" y="10"/>
            <a:ext cx="12193180" cy="6857990"/>
          </a:xfrm>
          <a:prstGeom prst="rect">
            <a:avLst/>
          </a:prstGeom>
          <a:solidFill>
            <a:srgbClr val="FFFFFF"/>
          </a:solidFill>
        </p:spPr>
      </p:pic>
      <p:sp>
        <p:nvSpPr>
          <p:cNvPr id="2" name="Plassholder for dato 1">
            <a:extLst>
              <a:ext uri="{FF2B5EF4-FFF2-40B4-BE49-F238E27FC236}">
                <a16:creationId xmlns:a16="http://schemas.microsoft.com/office/drawing/2014/main" id="{9EA0ED68-4251-A9AE-6759-9318535E618E}"/>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36682108-7D2C-4C99-FCEC-02E74C1C9B6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92</a:t>
            </a:fld>
            <a:endParaRPr lang="nb-NO"/>
          </a:p>
        </p:txBody>
      </p:sp>
      <p:sp>
        <p:nvSpPr>
          <p:cNvPr id="2055" name="Text Placeholder 4">
            <a:extLst>
              <a:ext uri="{FF2B5EF4-FFF2-40B4-BE49-F238E27FC236}">
                <a16:creationId xmlns:a16="http://schemas.microsoft.com/office/drawing/2014/main" id="{738128A3-768C-81E1-D22E-DA2F9247DBCE}"/>
              </a:ext>
            </a:extLst>
          </p:cNvPr>
          <p:cNvSpPr>
            <a:spLocks noGrp="1"/>
          </p:cNvSpPr>
          <p:nvPr>
            <p:ph type="body" sz="quarter" idx="21"/>
          </p:nvPr>
        </p:nvSpPr>
        <p:spPr>
          <a:xfrm>
            <a:off x="331200" y="6296400"/>
            <a:ext cx="687600" cy="360000"/>
          </a:xfrm>
        </p:spPr>
        <p:txBody>
          <a:bodyPr/>
          <a:lstStyle/>
          <a:p>
            <a:endParaRPr lang="en-US"/>
          </a:p>
        </p:txBody>
      </p:sp>
    </p:spTree>
    <p:extLst>
      <p:ext uri="{BB962C8B-B14F-4D97-AF65-F5344CB8AC3E}">
        <p14:creationId xmlns:p14="http://schemas.microsoft.com/office/powerpoint/2010/main" val="2641771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90D31-A17A-DF00-A5D5-FC8E658D27EA}"/>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ACCFFE7-067F-694E-F769-D0455B3DC3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0750" y="0"/>
            <a:ext cx="10351699" cy="6858000"/>
          </a:xfrm>
          <a:prstGeom prst="rect">
            <a:avLst/>
          </a:prstGeom>
          <a:solidFill>
            <a:srgbClr val="FFFFFF"/>
          </a:solidFill>
        </p:spPr>
      </p:pic>
      <p:sp>
        <p:nvSpPr>
          <p:cNvPr id="2" name="Plassholder for dato 1">
            <a:extLst>
              <a:ext uri="{FF2B5EF4-FFF2-40B4-BE49-F238E27FC236}">
                <a16:creationId xmlns:a16="http://schemas.microsoft.com/office/drawing/2014/main" id="{290DEFAA-5315-9747-E63A-4E0BD8976532}"/>
              </a:ext>
            </a:extLst>
          </p:cNvPr>
          <p:cNvSpPr>
            <a:spLocks noGrp="1"/>
          </p:cNvSpPr>
          <p:nvPr>
            <p:ph type="dt" sz="half" idx="10"/>
          </p:nvPr>
        </p:nvSpPr>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B5A237D5-A0B9-BADE-28F7-A01E99D49FE1}"/>
              </a:ext>
            </a:extLst>
          </p:cNvPr>
          <p:cNvSpPr>
            <a:spLocks noGrp="1"/>
          </p:cNvSpPr>
          <p:nvPr>
            <p:ph type="sldNum" sz="quarter" idx="12"/>
          </p:nvPr>
        </p:nvSpPr>
        <p:spPr/>
        <p:txBody>
          <a:bodyPr anchor="ctr">
            <a:normAutofit/>
          </a:bodyPr>
          <a:lstStyle/>
          <a:p>
            <a:pPr>
              <a:spcAft>
                <a:spcPts val="600"/>
              </a:spcAft>
            </a:pPr>
            <a:fld id="{8ACEFDFC-287E-0A4D-81A7-6CC8C070690D}" type="slidenum">
              <a:rPr lang="nb-NO" smtClean="0"/>
              <a:pPr>
                <a:spcAft>
                  <a:spcPts val="600"/>
                </a:spcAft>
              </a:pPr>
              <a:t>93</a:t>
            </a:fld>
            <a:endParaRPr lang="nb-NO"/>
          </a:p>
        </p:txBody>
      </p:sp>
    </p:spTree>
    <p:extLst>
      <p:ext uri="{BB962C8B-B14F-4D97-AF65-F5344CB8AC3E}">
        <p14:creationId xmlns:p14="http://schemas.microsoft.com/office/powerpoint/2010/main" val="21977756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lassholder for bilde 11">
            <a:extLst>
              <a:ext uri="{FF2B5EF4-FFF2-40B4-BE49-F238E27FC236}">
                <a16:creationId xmlns:a16="http://schemas.microsoft.com/office/drawing/2014/main" id="{43CF7748-13DC-0D96-111D-2F58FE525815}"/>
              </a:ext>
            </a:extLst>
          </p:cNvPr>
          <p:cNvPicPr>
            <a:picLocks noChangeAspect="1"/>
          </p:cNvPicPr>
          <p:nvPr/>
        </p:nvPicPr>
        <p:blipFill>
          <a:blip r:embed="rId3"/>
          <a:stretch/>
        </p:blipFill>
        <p:spPr>
          <a:xfrm>
            <a:off x="6431720" y="448518"/>
            <a:ext cx="4583245" cy="5950740"/>
          </a:xfrm>
          <a:prstGeom prst="rect">
            <a:avLst/>
          </a:prstGeom>
          <a:noFill/>
        </p:spPr>
      </p:pic>
      <p:pic>
        <p:nvPicPr>
          <p:cNvPr id="6" name="Plassholder for bilde 11">
            <a:extLst>
              <a:ext uri="{FF2B5EF4-FFF2-40B4-BE49-F238E27FC236}">
                <a16:creationId xmlns:a16="http://schemas.microsoft.com/office/drawing/2014/main" id="{49F9C455-CF2F-F98C-CB88-5635EA6B1441}"/>
              </a:ext>
            </a:extLst>
          </p:cNvPr>
          <p:cNvPicPr>
            <a:picLocks noGrp="1" noChangeAspect="1"/>
          </p:cNvPicPr>
          <p:nvPr>
            <p:ph sz="half" idx="2"/>
          </p:nvPr>
        </p:nvPicPr>
        <p:blipFill>
          <a:blip r:embed="rId3"/>
          <a:stretch/>
        </p:blipFill>
        <p:spPr>
          <a:xfrm>
            <a:off x="6243505" y="261786"/>
            <a:ext cx="4583245" cy="5950740"/>
          </a:xfrm>
          <a:noFill/>
        </p:spPr>
      </p:pic>
      <p:sp>
        <p:nvSpPr>
          <p:cNvPr id="17" name="Title 1">
            <a:extLst>
              <a:ext uri="{FF2B5EF4-FFF2-40B4-BE49-F238E27FC236}">
                <a16:creationId xmlns:a16="http://schemas.microsoft.com/office/drawing/2014/main" id="{BF7B8ACA-E7F7-DD74-2C7C-CBFEEE53CAC1}"/>
              </a:ext>
            </a:extLst>
          </p:cNvPr>
          <p:cNvSpPr>
            <a:spLocks noGrp="1"/>
          </p:cNvSpPr>
          <p:nvPr>
            <p:ph type="title"/>
          </p:nvPr>
        </p:nvSpPr>
        <p:spPr>
          <a:xfrm>
            <a:off x="695325" y="720001"/>
            <a:ext cx="6646729" cy="1311999"/>
          </a:xfrm>
        </p:spPr>
        <p:txBody>
          <a:bodyPr/>
          <a:lstStyle/>
          <a:p>
            <a:r>
              <a:rPr lang="en-US" err="1"/>
              <a:t>Hva</a:t>
            </a:r>
            <a:r>
              <a:rPr lang="en-US"/>
              <a:t> </a:t>
            </a:r>
            <a:r>
              <a:rPr lang="en-US" err="1"/>
              <a:t>gjør</a:t>
            </a:r>
            <a:r>
              <a:rPr lang="en-US"/>
              <a:t> ki.osloskolen.no</a:t>
            </a:r>
          </a:p>
        </p:txBody>
      </p:sp>
      <p:sp>
        <p:nvSpPr>
          <p:cNvPr id="19" name="Content Placeholder 2">
            <a:extLst>
              <a:ext uri="{FF2B5EF4-FFF2-40B4-BE49-F238E27FC236}">
                <a16:creationId xmlns:a16="http://schemas.microsoft.com/office/drawing/2014/main" id="{5C716BF6-5E57-EF91-50E8-F26F7701477F}"/>
              </a:ext>
            </a:extLst>
          </p:cNvPr>
          <p:cNvSpPr>
            <a:spLocks noGrp="1"/>
          </p:cNvSpPr>
          <p:nvPr>
            <p:ph sz="half" idx="1"/>
          </p:nvPr>
        </p:nvSpPr>
        <p:spPr>
          <a:xfrm>
            <a:off x="582114" y="1509486"/>
            <a:ext cx="5181600" cy="4060826"/>
          </a:xfrm>
        </p:spPr>
        <p:txBody>
          <a:bodyPr/>
          <a:lstStyle/>
          <a:p>
            <a:r>
              <a:rPr lang="en-US" err="1"/>
              <a:t>Lærer</a:t>
            </a:r>
            <a:r>
              <a:rPr lang="en-US"/>
              <a:t> </a:t>
            </a:r>
            <a:r>
              <a:rPr lang="en-US" err="1"/>
              <a:t>kan</a:t>
            </a:r>
            <a:r>
              <a:rPr lang="en-US"/>
              <a:t> </a:t>
            </a:r>
            <a:r>
              <a:rPr lang="en-US" err="1"/>
              <a:t>lage</a:t>
            </a:r>
            <a:r>
              <a:rPr lang="en-US"/>
              <a:t> </a:t>
            </a:r>
            <a:r>
              <a:rPr lang="en-US" err="1"/>
              <a:t>og</a:t>
            </a:r>
            <a:r>
              <a:rPr lang="en-US"/>
              <a:t> </a:t>
            </a:r>
            <a:r>
              <a:rPr lang="en-US" err="1"/>
              <a:t>lagre</a:t>
            </a:r>
            <a:r>
              <a:rPr lang="en-US"/>
              <a:t> </a:t>
            </a:r>
            <a:r>
              <a:rPr lang="en-US" err="1"/>
              <a:t>boter</a:t>
            </a:r>
            <a:r>
              <a:rPr lang="en-US"/>
              <a:t> for </a:t>
            </a:r>
            <a:r>
              <a:rPr lang="en-US" err="1"/>
              <a:t>eget</a:t>
            </a:r>
            <a:r>
              <a:rPr lang="en-US"/>
              <a:t> bruk </a:t>
            </a:r>
            <a:r>
              <a:rPr lang="en-US" err="1"/>
              <a:t>og</a:t>
            </a:r>
            <a:r>
              <a:rPr lang="en-US"/>
              <a:t> </a:t>
            </a:r>
            <a:r>
              <a:rPr lang="en-US" err="1"/>
              <a:t>distribuering</a:t>
            </a:r>
            <a:r>
              <a:rPr lang="en-US"/>
              <a:t> av </a:t>
            </a:r>
            <a:r>
              <a:rPr lang="en-US" err="1"/>
              <a:t>boter</a:t>
            </a:r>
            <a:r>
              <a:rPr lang="en-US"/>
              <a:t> </a:t>
            </a:r>
            <a:r>
              <a:rPr lang="en-US" err="1"/>
              <a:t>direkte</a:t>
            </a:r>
            <a:r>
              <a:rPr lang="en-US"/>
              <a:t> </a:t>
            </a:r>
            <a:r>
              <a:rPr lang="en-US" err="1"/>
              <a:t>til</a:t>
            </a:r>
            <a:r>
              <a:rPr lang="en-US"/>
              <a:t> </a:t>
            </a:r>
            <a:r>
              <a:rPr lang="en-US" err="1"/>
              <a:t>elevene</a:t>
            </a:r>
            <a:endParaRPr lang="en-US"/>
          </a:p>
          <a:p>
            <a:r>
              <a:rPr lang="en-US" err="1"/>
              <a:t>Muliggjør</a:t>
            </a:r>
            <a:r>
              <a:rPr lang="en-US"/>
              <a:t> </a:t>
            </a:r>
            <a:r>
              <a:rPr lang="en-US" err="1"/>
              <a:t>undervisning</a:t>
            </a:r>
            <a:r>
              <a:rPr lang="en-US"/>
              <a:t> om </a:t>
            </a:r>
            <a:r>
              <a:rPr lang="en-US" err="1"/>
              <a:t>og</a:t>
            </a:r>
            <a:r>
              <a:rPr lang="en-US"/>
              <a:t> med KI </a:t>
            </a:r>
            <a:r>
              <a:rPr lang="en-US" err="1"/>
              <a:t>på</a:t>
            </a:r>
            <a:r>
              <a:rPr lang="en-US"/>
              <a:t> </a:t>
            </a:r>
            <a:r>
              <a:rPr lang="en-US" err="1"/>
              <a:t>en</a:t>
            </a:r>
            <a:r>
              <a:rPr lang="en-US"/>
              <a:t> </a:t>
            </a:r>
            <a:r>
              <a:rPr lang="en-US" err="1"/>
              <a:t>effektiv</a:t>
            </a:r>
            <a:r>
              <a:rPr lang="en-US"/>
              <a:t> </a:t>
            </a:r>
            <a:r>
              <a:rPr lang="en-US" err="1"/>
              <a:t>måte</a:t>
            </a:r>
            <a:endParaRPr lang="en-US"/>
          </a:p>
          <a:p>
            <a:r>
              <a:rPr lang="en-US" err="1"/>
              <a:t>Elevene</a:t>
            </a:r>
            <a:r>
              <a:rPr lang="en-US"/>
              <a:t> </a:t>
            </a:r>
            <a:r>
              <a:rPr lang="en-US" err="1"/>
              <a:t>kan</a:t>
            </a:r>
            <a:r>
              <a:rPr lang="en-US"/>
              <a:t> </a:t>
            </a:r>
            <a:r>
              <a:rPr lang="en-US" err="1"/>
              <a:t>ikke</a:t>
            </a:r>
            <a:r>
              <a:rPr lang="en-US"/>
              <a:t> </a:t>
            </a:r>
            <a:r>
              <a:rPr lang="en-US" err="1"/>
              <a:t>lage</a:t>
            </a:r>
            <a:r>
              <a:rPr lang="en-US"/>
              <a:t> </a:t>
            </a:r>
            <a:r>
              <a:rPr lang="en-US" err="1"/>
              <a:t>eller</a:t>
            </a:r>
            <a:r>
              <a:rPr lang="en-US"/>
              <a:t> </a:t>
            </a:r>
            <a:r>
              <a:rPr lang="en-US" err="1"/>
              <a:t>distribuere</a:t>
            </a:r>
            <a:r>
              <a:rPr lang="en-US"/>
              <a:t> </a:t>
            </a:r>
            <a:r>
              <a:rPr lang="en-US" err="1"/>
              <a:t>boter</a:t>
            </a:r>
            <a:r>
              <a:rPr lang="en-US"/>
              <a:t> </a:t>
            </a:r>
            <a:r>
              <a:rPr lang="en-US" err="1"/>
              <a:t>selv</a:t>
            </a:r>
            <a:endParaRPr lang="en-US"/>
          </a:p>
          <a:p>
            <a:r>
              <a:rPr lang="en-US" err="1"/>
              <a:t>Hver</a:t>
            </a:r>
            <a:r>
              <a:rPr lang="en-US"/>
              <a:t> bot “</a:t>
            </a:r>
            <a:r>
              <a:rPr lang="en-US" err="1"/>
              <a:t>varer</a:t>
            </a:r>
            <a:r>
              <a:rPr lang="en-US"/>
              <a:t>” </a:t>
            </a:r>
            <a:r>
              <a:rPr lang="en-US" err="1"/>
              <a:t>i</a:t>
            </a:r>
            <a:r>
              <a:rPr lang="en-US"/>
              <a:t> 24 timer</a:t>
            </a:r>
          </a:p>
          <a:p>
            <a:r>
              <a:rPr lang="en-US" err="1"/>
              <a:t>Botbibliotek</a:t>
            </a:r>
            <a:r>
              <a:rPr lang="en-US"/>
              <a:t> – du </a:t>
            </a:r>
            <a:r>
              <a:rPr lang="en-US" err="1"/>
              <a:t>kan</a:t>
            </a:r>
            <a:r>
              <a:rPr lang="en-US"/>
              <a:t> </a:t>
            </a:r>
            <a:r>
              <a:rPr lang="en-US" err="1"/>
              <a:t>nå</a:t>
            </a:r>
            <a:r>
              <a:rPr lang="en-US"/>
              <a:t> </a:t>
            </a:r>
            <a:r>
              <a:rPr lang="en-US" err="1"/>
              <a:t>hente</a:t>
            </a:r>
            <a:r>
              <a:rPr lang="en-US"/>
              <a:t> </a:t>
            </a:r>
            <a:r>
              <a:rPr lang="en-US" err="1"/>
              <a:t>forhåndsinstruerte</a:t>
            </a:r>
            <a:r>
              <a:rPr lang="en-US"/>
              <a:t> </a:t>
            </a:r>
            <a:r>
              <a:rPr lang="en-US" err="1"/>
              <a:t>boter</a:t>
            </a:r>
            <a:r>
              <a:rPr lang="en-US"/>
              <a:t> </a:t>
            </a:r>
          </a:p>
          <a:p>
            <a:r>
              <a:rPr lang="en-US"/>
              <a:t>Disse </a:t>
            </a:r>
            <a:r>
              <a:rPr lang="en-US" err="1"/>
              <a:t>kan</a:t>
            </a:r>
            <a:r>
              <a:rPr lang="en-US"/>
              <a:t> du </a:t>
            </a:r>
            <a:r>
              <a:rPr lang="en-US" err="1"/>
              <a:t>distribuere</a:t>
            </a:r>
            <a:r>
              <a:rPr lang="en-US"/>
              <a:t> </a:t>
            </a:r>
            <a:r>
              <a:rPr lang="en-US" err="1"/>
              <a:t>direkte</a:t>
            </a:r>
            <a:r>
              <a:rPr lang="en-US"/>
              <a:t> </a:t>
            </a:r>
            <a:r>
              <a:rPr lang="en-US" err="1"/>
              <a:t>til</a:t>
            </a:r>
            <a:r>
              <a:rPr lang="en-US"/>
              <a:t> </a:t>
            </a:r>
            <a:r>
              <a:rPr lang="en-US" err="1"/>
              <a:t>elevene</a:t>
            </a:r>
            <a:r>
              <a:rPr lang="en-US"/>
              <a:t> </a:t>
            </a:r>
            <a:r>
              <a:rPr lang="en-US" err="1"/>
              <a:t>eller</a:t>
            </a:r>
            <a:r>
              <a:rPr lang="en-US"/>
              <a:t> ta </a:t>
            </a:r>
            <a:r>
              <a:rPr lang="en-US" err="1"/>
              <a:t>i</a:t>
            </a:r>
            <a:r>
              <a:rPr lang="en-US"/>
              <a:t> bruk </a:t>
            </a:r>
            <a:r>
              <a:rPr lang="en-US" err="1"/>
              <a:t>selv</a:t>
            </a:r>
            <a:endParaRPr lang="en-US"/>
          </a:p>
          <a:p>
            <a:endParaRPr lang="en-US"/>
          </a:p>
          <a:p>
            <a:endParaRPr lang="en-US"/>
          </a:p>
          <a:p>
            <a:endParaRPr lang="en-US"/>
          </a:p>
        </p:txBody>
      </p:sp>
      <p:sp>
        <p:nvSpPr>
          <p:cNvPr id="4" name="Plassholder for dato 3">
            <a:extLst>
              <a:ext uri="{FF2B5EF4-FFF2-40B4-BE49-F238E27FC236}">
                <a16:creationId xmlns:a16="http://schemas.microsoft.com/office/drawing/2014/main" id="{9EC8F1FA-C37D-4612-90A4-73A03724A7AA}"/>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28FB2397-49C8-31A5-3112-CAE5450AE9E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94</a:t>
            </a:fld>
            <a:endParaRPr lang="nb-NO"/>
          </a:p>
        </p:txBody>
      </p:sp>
      <p:pic>
        <p:nvPicPr>
          <p:cNvPr id="3" name="Bilde 2">
            <a:extLst>
              <a:ext uri="{FF2B5EF4-FFF2-40B4-BE49-F238E27FC236}">
                <a16:creationId xmlns:a16="http://schemas.microsoft.com/office/drawing/2014/main" id="{85D28630-B675-46A2-6D92-A29B6B82AF76}"/>
              </a:ext>
            </a:extLst>
          </p:cNvPr>
          <p:cNvPicPr>
            <a:picLocks noChangeAspect="1"/>
          </p:cNvPicPr>
          <p:nvPr/>
        </p:nvPicPr>
        <p:blipFill>
          <a:blip r:embed="rId4"/>
          <a:stretch>
            <a:fillRect/>
          </a:stretch>
        </p:blipFill>
        <p:spPr>
          <a:xfrm>
            <a:off x="5948496" y="275521"/>
            <a:ext cx="6835700" cy="5874762"/>
          </a:xfrm>
          <a:prstGeom prst="rect">
            <a:avLst/>
          </a:prstGeom>
        </p:spPr>
      </p:pic>
      <p:pic>
        <p:nvPicPr>
          <p:cNvPr id="2" name="Bilde 1" descr="Et bilde som inneholder skjermbilde, tekst, diagram, kvadrat&#10;&#10;Automatisk generert beskrivelse">
            <a:extLst>
              <a:ext uri="{FF2B5EF4-FFF2-40B4-BE49-F238E27FC236}">
                <a16:creationId xmlns:a16="http://schemas.microsoft.com/office/drawing/2014/main" id="{CA4C6BE9-4570-A84D-CA7D-E8D530B9B351}"/>
              </a:ext>
            </a:extLst>
          </p:cNvPr>
          <p:cNvPicPr>
            <a:picLocks noChangeAspect="1"/>
          </p:cNvPicPr>
          <p:nvPr/>
        </p:nvPicPr>
        <p:blipFill rotWithShape="1">
          <a:blip r:embed="rId5"/>
          <a:srcRect r="18746"/>
          <a:stretch/>
        </p:blipFill>
        <p:spPr>
          <a:xfrm>
            <a:off x="5761038" y="1497724"/>
            <a:ext cx="6646728" cy="4498727"/>
          </a:xfrm>
          <a:prstGeom prst="rect">
            <a:avLst/>
          </a:prstGeom>
          <a:noFill/>
        </p:spPr>
      </p:pic>
    </p:spTree>
    <p:extLst>
      <p:ext uri="{BB962C8B-B14F-4D97-AF65-F5344CB8AC3E}">
        <p14:creationId xmlns:p14="http://schemas.microsoft.com/office/powerpoint/2010/main" val="348861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4" end="4"/>
                                            </p:txEl>
                                          </p:spTgt>
                                        </p:tgtEl>
                                        <p:attrNameLst>
                                          <p:attrName>style.visibility</p:attrName>
                                        </p:attrNameLst>
                                      </p:cBhvr>
                                      <p:to>
                                        <p:strVal val="visible"/>
                                      </p:to>
                                    </p:set>
                                    <p:animEffect transition="in" filter="fade">
                                      <p:cBhvr>
                                        <p:cTn id="28" dur="500"/>
                                        <p:tgtEl>
                                          <p:spTgt spid="19">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Effect transition="in" filter="fade">
                                      <p:cBhvr>
                                        <p:cTn id="33"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E07227D-BA00-B950-1E50-D4F52D81FB3F}"/>
              </a:ext>
            </a:extLst>
          </p:cNvPr>
          <p:cNvSpPr>
            <a:spLocks noGrp="1"/>
          </p:cNvSpPr>
          <p:nvPr>
            <p:ph type="title"/>
          </p:nvPr>
        </p:nvSpPr>
        <p:spPr/>
        <p:txBody>
          <a:bodyPr/>
          <a:lstStyle/>
          <a:p>
            <a:r>
              <a:rPr lang="nb-NO"/>
              <a:t>Hva er oppskriften på suksess?</a:t>
            </a:r>
          </a:p>
        </p:txBody>
      </p:sp>
      <p:sp>
        <p:nvSpPr>
          <p:cNvPr id="3" name="Plassholder for innhold 2">
            <a:extLst>
              <a:ext uri="{FF2B5EF4-FFF2-40B4-BE49-F238E27FC236}">
                <a16:creationId xmlns:a16="http://schemas.microsoft.com/office/drawing/2014/main" id="{A88A9717-3892-7797-92FF-9FA25CED5C58}"/>
              </a:ext>
            </a:extLst>
          </p:cNvPr>
          <p:cNvSpPr>
            <a:spLocks noGrp="1"/>
          </p:cNvSpPr>
          <p:nvPr>
            <p:ph idx="1"/>
          </p:nvPr>
        </p:nvSpPr>
        <p:spPr>
          <a:xfrm>
            <a:off x="838199" y="1825625"/>
            <a:ext cx="6076407" cy="4351338"/>
          </a:xfrm>
        </p:spPr>
        <p:txBody>
          <a:bodyPr>
            <a:normAutofit fontScale="77500" lnSpcReduction="20000"/>
          </a:bodyPr>
          <a:lstStyle/>
          <a:p>
            <a:r>
              <a:rPr lang="nb-NO" sz="2400"/>
              <a:t>Vær tydelig med elevene om hvordan KI skal brukes i faget og i den enkelte time.</a:t>
            </a:r>
          </a:p>
          <a:p>
            <a:r>
              <a:rPr lang="nb-NO" sz="2400"/>
              <a:t>Faglærer designer/utvikler bot som støtter opp om læringen.</a:t>
            </a:r>
          </a:p>
          <a:p>
            <a:r>
              <a:rPr lang="nb-NO" sz="2400"/>
              <a:t>Tenk input vs. output: Bot FOR eleven vs. bot MED eleven.</a:t>
            </a:r>
          </a:p>
          <a:p>
            <a:r>
              <a:rPr lang="nb-NO" sz="2400"/>
              <a:t>Gjør elevens bruk av KI til en del av den helhetlige vurderingen.</a:t>
            </a:r>
          </a:p>
          <a:p>
            <a:r>
              <a:rPr lang="nb-NO" sz="2400"/>
              <a:t>Noen tips</a:t>
            </a:r>
          </a:p>
          <a:p>
            <a:pPr lvl="1"/>
            <a:r>
              <a:rPr lang="nb-NO" sz="2000"/>
              <a:t>La elevene jobbe sammen 2 og 2</a:t>
            </a:r>
          </a:p>
          <a:p>
            <a:pPr lvl="1"/>
            <a:r>
              <a:rPr lang="nb-NO" sz="2000"/>
              <a:t>Forarbeid FØR elevene bruker KI </a:t>
            </a:r>
          </a:p>
          <a:p>
            <a:pPr lvl="1"/>
            <a:r>
              <a:rPr lang="nb-NO" sz="2000"/>
              <a:t>Oppfølging MENS elevene bruker KI</a:t>
            </a:r>
          </a:p>
          <a:p>
            <a:pPr lvl="1"/>
            <a:r>
              <a:rPr lang="nb-NO" sz="2000"/>
              <a:t>Etterarbeid som fordrer refleksjon ETTER elevene har brukt KI</a:t>
            </a:r>
          </a:p>
        </p:txBody>
      </p:sp>
      <p:pic>
        <p:nvPicPr>
          <p:cNvPr id="6" name="Bilde 5">
            <a:extLst>
              <a:ext uri="{FF2B5EF4-FFF2-40B4-BE49-F238E27FC236}">
                <a16:creationId xmlns:a16="http://schemas.microsoft.com/office/drawing/2014/main" id="{90CA838A-5B6E-7ED5-4A3D-80D94D6B064C}"/>
              </a:ext>
            </a:extLst>
          </p:cNvPr>
          <p:cNvPicPr>
            <a:picLocks noChangeAspect="1"/>
          </p:cNvPicPr>
          <p:nvPr/>
        </p:nvPicPr>
        <p:blipFill>
          <a:blip r:embed="rId2"/>
          <a:stretch>
            <a:fillRect/>
          </a:stretch>
        </p:blipFill>
        <p:spPr>
          <a:xfrm>
            <a:off x="7555524" y="1650320"/>
            <a:ext cx="3320757" cy="4351338"/>
          </a:xfrm>
          <a:prstGeom prst="rect">
            <a:avLst/>
          </a:prstGeom>
          <a:noFill/>
        </p:spPr>
      </p:pic>
    </p:spTree>
    <p:extLst>
      <p:ext uri="{BB962C8B-B14F-4D97-AF65-F5344CB8AC3E}">
        <p14:creationId xmlns:p14="http://schemas.microsoft.com/office/powerpoint/2010/main" val="201797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F6F1BFE3-82CD-9E07-1438-2C85EFFC3178}"/>
              </a:ext>
            </a:extLst>
          </p:cNvPr>
          <p:cNvSpPr>
            <a:spLocks noGrp="1"/>
          </p:cNvSpPr>
          <p:nvPr>
            <p:ph type="title"/>
          </p:nvPr>
        </p:nvSpPr>
        <p:spPr>
          <a:xfrm>
            <a:off x="508511" y="366041"/>
            <a:ext cx="5400675" cy="1311999"/>
          </a:xfrm>
        </p:spPr>
        <p:txBody>
          <a:bodyPr anchor="t">
            <a:normAutofit/>
          </a:bodyPr>
          <a:lstStyle/>
          <a:p>
            <a:r>
              <a:rPr lang="nb-NO"/>
              <a:t>Workshop 1: </a:t>
            </a:r>
            <a:r>
              <a:rPr lang="nb-NO" err="1"/>
              <a:t>Botbyggeverksted</a:t>
            </a:r>
            <a:r>
              <a:rPr lang="nb-NO"/>
              <a:t>!</a:t>
            </a:r>
          </a:p>
        </p:txBody>
      </p:sp>
      <p:sp>
        <p:nvSpPr>
          <p:cNvPr id="14" name="Content Placeholder 2">
            <a:extLst>
              <a:ext uri="{FF2B5EF4-FFF2-40B4-BE49-F238E27FC236}">
                <a16:creationId xmlns:a16="http://schemas.microsoft.com/office/drawing/2014/main" id="{071A2B13-911D-5A43-63E8-1545F0D6AE9F}"/>
              </a:ext>
            </a:extLst>
          </p:cNvPr>
          <p:cNvSpPr>
            <a:spLocks noGrp="1"/>
          </p:cNvSpPr>
          <p:nvPr>
            <p:ph idx="1"/>
          </p:nvPr>
        </p:nvSpPr>
        <p:spPr>
          <a:xfrm>
            <a:off x="508512" y="1678040"/>
            <a:ext cx="5400675" cy="3924272"/>
          </a:xfrm>
        </p:spPr>
        <p:txBody>
          <a:bodyPr/>
          <a:lstStyle/>
          <a:p>
            <a:r>
              <a:rPr lang="en-US" err="1"/>
              <a:t>Nå</a:t>
            </a:r>
            <a:r>
              <a:rPr lang="en-US"/>
              <a:t> </a:t>
            </a:r>
            <a:r>
              <a:rPr lang="en-US" err="1"/>
              <a:t>skal</a:t>
            </a:r>
            <a:r>
              <a:rPr lang="en-US"/>
              <a:t> du </a:t>
            </a:r>
            <a:r>
              <a:rPr lang="en-US" err="1"/>
              <a:t>få</a:t>
            </a:r>
            <a:r>
              <a:rPr lang="en-US"/>
              <a:t> </a:t>
            </a:r>
            <a:r>
              <a:rPr lang="en-US" err="1"/>
              <a:t>tid</a:t>
            </a:r>
            <a:r>
              <a:rPr lang="en-US"/>
              <a:t> </a:t>
            </a:r>
            <a:r>
              <a:rPr lang="en-US" err="1"/>
              <a:t>og</a:t>
            </a:r>
            <a:r>
              <a:rPr lang="en-US"/>
              <a:t> </a:t>
            </a:r>
            <a:r>
              <a:rPr lang="en-US" err="1"/>
              <a:t>mulighet</a:t>
            </a:r>
            <a:r>
              <a:rPr lang="en-US"/>
              <a:t> </a:t>
            </a:r>
            <a:r>
              <a:rPr lang="en-US" err="1"/>
              <a:t>til</a:t>
            </a:r>
            <a:r>
              <a:rPr lang="en-US"/>
              <a:t> å </a:t>
            </a:r>
            <a:r>
              <a:rPr lang="en-US" err="1"/>
              <a:t>trykke</a:t>
            </a:r>
            <a:r>
              <a:rPr lang="en-US"/>
              <a:t> </a:t>
            </a:r>
            <a:r>
              <a:rPr lang="en-US" err="1"/>
              <a:t>selv</a:t>
            </a:r>
            <a:r>
              <a:rPr lang="en-US"/>
              <a:t>!</a:t>
            </a:r>
          </a:p>
          <a:p>
            <a:r>
              <a:rPr lang="en-US"/>
              <a:t>I </a:t>
            </a:r>
            <a:r>
              <a:rPr lang="en-US" err="1"/>
              <a:t>løpet</a:t>
            </a:r>
            <a:r>
              <a:rPr lang="en-US"/>
              <a:t> av </a:t>
            </a:r>
            <a:r>
              <a:rPr lang="en-US" err="1"/>
              <a:t>økten</a:t>
            </a:r>
            <a:r>
              <a:rPr lang="en-US"/>
              <a:t> er </a:t>
            </a:r>
            <a:r>
              <a:rPr lang="en-US" err="1"/>
              <a:t>målet</a:t>
            </a:r>
            <a:r>
              <a:rPr lang="en-US"/>
              <a:t> å </a:t>
            </a:r>
            <a:r>
              <a:rPr lang="en-US" err="1"/>
              <a:t>lage</a:t>
            </a:r>
            <a:r>
              <a:rPr lang="en-US"/>
              <a:t> </a:t>
            </a:r>
            <a:r>
              <a:rPr lang="en-US" err="1"/>
              <a:t>eller</a:t>
            </a:r>
            <a:r>
              <a:rPr lang="en-US"/>
              <a:t> </a:t>
            </a:r>
            <a:r>
              <a:rPr lang="en-US" err="1"/>
              <a:t>tilpasse</a:t>
            </a:r>
            <a:r>
              <a:rPr lang="en-US"/>
              <a:t> </a:t>
            </a:r>
            <a:r>
              <a:rPr lang="en-US" err="1"/>
              <a:t>en</a:t>
            </a:r>
            <a:r>
              <a:rPr lang="en-US"/>
              <a:t> </a:t>
            </a:r>
            <a:r>
              <a:rPr lang="en-US" err="1"/>
              <a:t>forhåndsinstruert</a:t>
            </a:r>
            <a:r>
              <a:rPr lang="en-US"/>
              <a:t> bot </a:t>
            </a:r>
            <a:r>
              <a:rPr lang="en-US" err="1"/>
              <a:t>som</a:t>
            </a:r>
            <a:r>
              <a:rPr lang="en-US"/>
              <a:t> du </a:t>
            </a:r>
            <a:r>
              <a:rPr lang="en-US" err="1"/>
              <a:t>kan</a:t>
            </a:r>
            <a:r>
              <a:rPr lang="en-US"/>
              <a:t> ta </a:t>
            </a:r>
            <a:r>
              <a:rPr lang="en-US" err="1"/>
              <a:t>i</a:t>
            </a:r>
            <a:r>
              <a:rPr lang="en-US"/>
              <a:t> bruk </a:t>
            </a:r>
            <a:r>
              <a:rPr lang="en-US" err="1"/>
              <a:t>i</a:t>
            </a:r>
            <a:r>
              <a:rPr lang="en-US"/>
              <a:t> </a:t>
            </a:r>
            <a:r>
              <a:rPr lang="en-US" err="1"/>
              <a:t>enten</a:t>
            </a:r>
            <a:r>
              <a:rPr lang="en-US"/>
              <a:t>:</a:t>
            </a:r>
          </a:p>
          <a:p>
            <a:pPr lvl="1"/>
            <a:r>
              <a:rPr lang="en-US" err="1"/>
              <a:t>Undervisningsplanlegging</a:t>
            </a:r>
            <a:endParaRPr lang="en-US"/>
          </a:p>
          <a:p>
            <a:pPr lvl="1"/>
            <a:r>
              <a:rPr lang="en-US" err="1"/>
              <a:t>Undervisning</a:t>
            </a:r>
            <a:r>
              <a:rPr lang="en-US"/>
              <a:t> OM KI </a:t>
            </a:r>
            <a:r>
              <a:rPr lang="en-US" err="1"/>
              <a:t>i</a:t>
            </a:r>
            <a:r>
              <a:rPr lang="en-US"/>
              <a:t> </a:t>
            </a:r>
            <a:r>
              <a:rPr lang="en-US" err="1"/>
              <a:t>klasserommet</a:t>
            </a:r>
            <a:endParaRPr lang="en-US"/>
          </a:p>
          <a:p>
            <a:pPr lvl="1"/>
            <a:r>
              <a:rPr lang="en-US" err="1"/>
              <a:t>Undervisning</a:t>
            </a:r>
            <a:r>
              <a:rPr lang="en-US"/>
              <a:t> MED Ki I </a:t>
            </a:r>
            <a:r>
              <a:rPr lang="en-US" err="1"/>
              <a:t>klasserommet</a:t>
            </a:r>
            <a:r>
              <a:rPr lang="en-US"/>
              <a:t>- </a:t>
            </a:r>
            <a:r>
              <a:rPr lang="en-US" err="1"/>
              <a:t>enten</a:t>
            </a:r>
            <a:r>
              <a:rPr lang="en-US"/>
              <a:t> </a:t>
            </a:r>
            <a:r>
              <a:rPr lang="en-US" err="1"/>
              <a:t>tavleundervisning</a:t>
            </a:r>
            <a:r>
              <a:rPr lang="en-US"/>
              <a:t> </a:t>
            </a:r>
            <a:r>
              <a:rPr lang="en-US" err="1"/>
              <a:t>eller</a:t>
            </a:r>
            <a:r>
              <a:rPr lang="en-US"/>
              <a:t> </a:t>
            </a:r>
            <a:r>
              <a:rPr lang="en-US" err="1"/>
              <a:t>distribuering</a:t>
            </a:r>
            <a:r>
              <a:rPr lang="en-US"/>
              <a:t> av bot </a:t>
            </a:r>
            <a:r>
              <a:rPr lang="en-US" err="1"/>
              <a:t>til</a:t>
            </a:r>
            <a:r>
              <a:rPr lang="en-US"/>
              <a:t> </a:t>
            </a:r>
            <a:r>
              <a:rPr lang="en-US" err="1"/>
              <a:t>elevene</a:t>
            </a:r>
            <a:r>
              <a:rPr lang="en-US"/>
              <a:t> (NB: </a:t>
            </a:r>
            <a:r>
              <a:rPr lang="en-US" err="1"/>
              <a:t>krever</a:t>
            </a:r>
            <a:r>
              <a:rPr lang="en-US"/>
              <a:t> at </a:t>
            </a:r>
            <a:r>
              <a:rPr lang="en-US" err="1"/>
              <a:t>skolen</a:t>
            </a:r>
            <a:r>
              <a:rPr lang="en-US"/>
              <a:t> din </a:t>
            </a:r>
            <a:r>
              <a:rPr lang="en-US" err="1"/>
              <a:t>har</a:t>
            </a:r>
            <a:r>
              <a:rPr lang="en-US"/>
              <a:t> </a:t>
            </a:r>
            <a:r>
              <a:rPr lang="en-US" err="1"/>
              <a:t>åpnet</a:t>
            </a:r>
            <a:r>
              <a:rPr lang="en-US"/>
              <a:t> for </a:t>
            </a:r>
            <a:r>
              <a:rPr lang="en-US" err="1"/>
              <a:t>elevtilgang</a:t>
            </a:r>
            <a:r>
              <a:rPr lang="en-US"/>
              <a:t>).</a:t>
            </a:r>
          </a:p>
        </p:txBody>
      </p:sp>
      <p:sp>
        <p:nvSpPr>
          <p:cNvPr id="2" name="Plassholder for dato 1">
            <a:extLst>
              <a:ext uri="{FF2B5EF4-FFF2-40B4-BE49-F238E27FC236}">
                <a16:creationId xmlns:a16="http://schemas.microsoft.com/office/drawing/2014/main" id="{7AE29C65-0573-4BFA-F488-780B3132CE2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52F75D36-393A-F4E9-23E2-D7682639080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96</a:t>
            </a:fld>
            <a:endParaRPr lang="nb-NO"/>
          </a:p>
        </p:txBody>
      </p:sp>
      <p:pic>
        <p:nvPicPr>
          <p:cNvPr id="9" name="Plassholder for innhold 6" descr="Et bilde som inneholder himmel, utendørs, tegnefilm, sky&#10;&#10;Automatisk generert beskrivelse">
            <a:extLst>
              <a:ext uri="{FF2B5EF4-FFF2-40B4-BE49-F238E27FC236}">
                <a16:creationId xmlns:a16="http://schemas.microsoft.com/office/drawing/2014/main" id="{EE55678D-1527-5FD0-0D53-7DEC02ECDAB5}"/>
              </a:ext>
            </a:extLst>
          </p:cNvPr>
          <p:cNvPicPr>
            <a:picLocks noGrp="1" noChangeAspect="1"/>
          </p:cNvPicPr>
          <p:nvPr>
            <p:ph type="pic" sz="quarter" idx="13"/>
          </p:nvPr>
        </p:nvPicPr>
        <p:blipFill rotWithShape="1">
          <a:blip r:embed="rId3"/>
          <a:srcRect l="11181"/>
          <a:stretch/>
        </p:blipFill>
        <p:spPr>
          <a:xfrm>
            <a:off x="6091200" y="10"/>
            <a:ext cx="6091200" cy="6857990"/>
          </a:xfrm>
          <a:noFill/>
        </p:spPr>
      </p:pic>
    </p:spTree>
    <p:extLst>
      <p:ext uri="{BB962C8B-B14F-4D97-AF65-F5344CB8AC3E}">
        <p14:creationId xmlns:p14="http://schemas.microsoft.com/office/powerpoint/2010/main" val="6392042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70E9156-DFD5-92CF-5DF4-F2546D46B6D3}"/>
              </a:ext>
            </a:extLst>
          </p:cNvPr>
          <p:cNvSpPr>
            <a:spLocks noGrp="1"/>
          </p:cNvSpPr>
          <p:nvPr>
            <p:ph type="title"/>
          </p:nvPr>
        </p:nvSpPr>
        <p:spPr>
          <a:xfrm>
            <a:off x="776749" y="483468"/>
            <a:ext cx="10719925" cy="1311999"/>
          </a:xfrm>
        </p:spPr>
        <p:txBody>
          <a:bodyPr>
            <a:normAutofit/>
          </a:bodyPr>
          <a:lstStyle/>
          <a:p>
            <a:r>
              <a:rPr lang="nb-NO" sz="2800"/>
              <a:t>Her er 3 måter å komme i gang på (eller komme seg videre):</a:t>
            </a:r>
          </a:p>
        </p:txBody>
      </p:sp>
      <p:graphicFrame>
        <p:nvGraphicFramePr>
          <p:cNvPr id="6" name="Plassholder for innhold 5">
            <a:extLst>
              <a:ext uri="{FF2B5EF4-FFF2-40B4-BE49-F238E27FC236}">
                <a16:creationId xmlns:a16="http://schemas.microsoft.com/office/drawing/2014/main" id="{5B61D72C-6F54-A2EE-3A17-4B59A1602216}"/>
              </a:ext>
            </a:extLst>
          </p:cNvPr>
          <p:cNvGraphicFramePr>
            <a:graphicFrameLocks noGrp="1"/>
          </p:cNvGraphicFramePr>
          <p:nvPr>
            <p:ph idx="1"/>
            <p:extLst>
              <p:ext uri="{D42A27DB-BD31-4B8C-83A1-F6EECF244321}">
                <p14:modId xmlns:p14="http://schemas.microsoft.com/office/powerpoint/2010/main" val="1968086068"/>
              </p:ext>
            </p:extLst>
          </p:nvPr>
        </p:nvGraphicFramePr>
        <p:xfrm>
          <a:off x="637713" y="970574"/>
          <a:ext cx="10818249" cy="4581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Plassholder for dato 3">
            <a:extLst>
              <a:ext uri="{FF2B5EF4-FFF2-40B4-BE49-F238E27FC236}">
                <a16:creationId xmlns:a16="http://schemas.microsoft.com/office/drawing/2014/main" id="{F97C01BA-0CD4-6E44-AF93-8C90901A1A5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9F0F1CC-BBB7-BF28-FDB7-405116E2C06E}"/>
              </a:ext>
            </a:extLst>
          </p:cNvPr>
          <p:cNvSpPr>
            <a:spLocks noGrp="1"/>
          </p:cNvSpPr>
          <p:nvPr>
            <p:ph type="sldNum" sz="quarter" idx="12"/>
          </p:nvPr>
        </p:nvSpPr>
        <p:spPr/>
        <p:txBody>
          <a:bodyPr/>
          <a:lstStyle/>
          <a:p>
            <a:fld id="{8ACEFDFC-287E-0A4D-81A7-6CC8C070690D}" type="slidenum">
              <a:rPr lang="nb-NO" smtClean="0"/>
              <a:t>97</a:t>
            </a:fld>
            <a:endParaRPr lang="nb-NO"/>
          </a:p>
        </p:txBody>
      </p:sp>
      <p:pic>
        <p:nvPicPr>
          <p:cNvPr id="8" name="Bilde 7">
            <a:extLst>
              <a:ext uri="{FF2B5EF4-FFF2-40B4-BE49-F238E27FC236}">
                <a16:creationId xmlns:a16="http://schemas.microsoft.com/office/drawing/2014/main" id="{81A6985B-3B8D-0493-FFEF-F90FEF0F34AC}"/>
              </a:ext>
            </a:extLst>
          </p:cNvPr>
          <p:cNvPicPr>
            <a:picLocks noChangeAspect="1"/>
          </p:cNvPicPr>
          <p:nvPr/>
        </p:nvPicPr>
        <p:blipFill>
          <a:blip r:embed="rId7"/>
          <a:stretch>
            <a:fillRect/>
          </a:stretch>
        </p:blipFill>
        <p:spPr>
          <a:xfrm>
            <a:off x="1559003" y="3708785"/>
            <a:ext cx="1201409" cy="1909293"/>
          </a:xfrm>
          <a:prstGeom prst="rect">
            <a:avLst/>
          </a:prstGeom>
        </p:spPr>
      </p:pic>
      <p:pic>
        <p:nvPicPr>
          <p:cNvPr id="10" name="Bilde 9">
            <a:extLst>
              <a:ext uri="{FF2B5EF4-FFF2-40B4-BE49-F238E27FC236}">
                <a16:creationId xmlns:a16="http://schemas.microsoft.com/office/drawing/2014/main" id="{81B53434-849F-2B48-7E62-FC1D985B915D}"/>
              </a:ext>
            </a:extLst>
          </p:cNvPr>
          <p:cNvPicPr>
            <a:picLocks noChangeAspect="1"/>
          </p:cNvPicPr>
          <p:nvPr/>
        </p:nvPicPr>
        <p:blipFill>
          <a:blip r:embed="rId8"/>
          <a:stretch>
            <a:fillRect/>
          </a:stretch>
        </p:blipFill>
        <p:spPr>
          <a:xfrm>
            <a:off x="5165306" y="3775663"/>
            <a:ext cx="1473735" cy="1909293"/>
          </a:xfrm>
          <a:prstGeom prst="rect">
            <a:avLst/>
          </a:prstGeom>
        </p:spPr>
      </p:pic>
      <p:pic>
        <p:nvPicPr>
          <p:cNvPr id="12" name="Bilde 11">
            <a:extLst>
              <a:ext uri="{FF2B5EF4-FFF2-40B4-BE49-F238E27FC236}">
                <a16:creationId xmlns:a16="http://schemas.microsoft.com/office/drawing/2014/main" id="{79095B93-2020-32EA-2AB5-5D7E5EB2189D}"/>
              </a:ext>
            </a:extLst>
          </p:cNvPr>
          <p:cNvPicPr>
            <a:picLocks noChangeAspect="1"/>
          </p:cNvPicPr>
          <p:nvPr/>
        </p:nvPicPr>
        <p:blipFill>
          <a:blip r:embed="rId9"/>
          <a:stretch>
            <a:fillRect/>
          </a:stretch>
        </p:blipFill>
        <p:spPr>
          <a:xfrm>
            <a:off x="8684385" y="3914270"/>
            <a:ext cx="2331655" cy="1483340"/>
          </a:xfrm>
          <a:prstGeom prst="rect">
            <a:avLst/>
          </a:prstGeom>
        </p:spPr>
      </p:pic>
      <mc:AlternateContent xmlns:mc="http://schemas.openxmlformats.org/markup-compatibility/2006" xmlns:p14="http://schemas.microsoft.com/office/powerpoint/2010/main">
        <mc:Choice Requires="p14">
          <p:contentPart p14:bwMode="auto" r:id="rId10">
            <p14:nvContentPartPr>
              <p14:cNvPr id="13" name="Håndskrift 12">
                <a:extLst>
                  <a:ext uri="{FF2B5EF4-FFF2-40B4-BE49-F238E27FC236}">
                    <a16:creationId xmlns:a16="http://schemas.microsoft.com/office/drawing/2014/main" id="{0F50005F-98C4-73BB-4B8C-514B86C8FE30}"/>
                  </a:ext>
                </a:extLst>
              </p14:cNvPr>
              <p14:cNvContentPartPr/>
              <p14:nvPr/>
            </p14:nvContentPartPr>
            <p14:xfrm>
              <a:off x="1481195" y="3710563"/>
              <a:ext cx="9000" cy="12240"/>
            </p14:xfrm>
          </p:contentPart>
        </mc:Choice>
        <mc:Fallback xmlns="">
          <p:pic>
            <p:nvPicPr>
              <p:cNvPr id="13" name="Håndskrift 12">
                <a:extLst>
                  <a:ext uri="{FF2B5EF4-FFF2-40B4-BE49-F238E27FC236}">
                    <a16:creationId xmlns:a16="http://schemas.microsoft.com/office/drawing/2014/main" id="{0F50005F-98C4-73BB-4B8C-514B86C8FE30}"/>
                  </a:ext>
                </a:extLst>
              </p:cNvPr>
              <p:cNvPicPr/>
              <p:nvPr/>
            </p:nvPicPr>
            <p:blipFill>
              <a:blip r:embed="rId11"/>
              <a:stretch>
                <a:fillRect/>
              </a:stretch>
            </p:blipFill>
            <p:spPr>
              <a:xfrm>
                <a:off x="1474820" y="3704443"/>
                <a:ext cx="21750" cy="24480"/>
              </a:xfrm>
              <a:prstGeom prst="rect">
                <a:avLst/>
              </a:prstGeom>
            </p:spPr>
          </p:pic>
        </mc:Fallback>
      </mc:AlternateContent>
      <p:sp>
        <p:nvSpPr>
          <p:cNvPr id="16" name="Ellipse 15">
            <a:extLst>
              <a:ext uri="{FF2B5EF4-FFF2-40B4-BE49-F238E27FC236}">
                <a16:creationId xmlns:a16="http://schemas.microsoft.com/office/drawing/2014/main" id="{1C92E5A2-17A8-73C5-F181-C9E69917CD9C}"/>
              </a:ext>
            </a:extLst>
          </p:cNvPr>
          <p:cNvSpPr/>
          <p:nvPr/>
        </p:nvSpPr>
        <p:spPr>
          <a:xfrm>
            <a:off x="1490195" y="3716683"/>
            <a:ext cx="436928" cy="3023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Ellipse 16">
            <a:extLst>
              <a:ext uri="{FF2B5EF4-FFF2-40B4-BE49-F238E27FC236}">
                <a16:creationId xmlns:a16="http://schemas.microsoft.com/office/drawing/2014/main" id="{24459455-F92E-2757-6B8F-3E760D6511F4}"/>
              </a:ext>
            </a:extLst>
          </p:cNvPr>
          <p:cNvSpPr/>
          <p:nvPr/>
        </p:nvSpPr>
        <p:spPr>
          <a:xfrm>
            <a:off x="8611923" y="4930966"/>
            <a:ext cx="1473735" cy="46664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171395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64337B2-7D9D-A64A-4DE7-4762B41AAA66}"/>
              </a:ext>
            </a:extLst>
          </p:cNvPr>
          <p:cNvSpPr>
            <a:spLocks noGrp="1"/>
          </p:cNvSpPr>
          <p:nvPr>
            <p:ph type="title"/>
          </p:nvPr>
        </p:nvSpPr>
        <p:spPr/>
        <p:txBody>
          <a:bodyPr/>
          <a:lstStyle/>
          <a:p>
            <a:r>
              <a:rPr lang="nb-NO"/>
              <a:t>NÅ: VIS HVA DU HAR LAGD/GJORT!</a:t>
            </a:r>
          </a:p>
        </p:txBody>
      </p:sp>
      <p:sp>
        <p:nvSpPr>
          <p:cNvPr id="3" name="Plassholder for innhold 2">
            <a:extLst>
              <a:ext uri="{FF2B5EF4-FFF2-40B4-BE49-F238E27FC236}">
                <a16:creationId xmlns:a16="http://schemas.microsoft.com/office/drawing/2014/main" id="{EC47818E-3D9A-BB70-7F17-298E2F481510}"/>
              </a:ext>
            </a:extLst>
          </p:cNvPr>
          <p:cNvSpPr>
            <a:spLocks noGrp="1"/>
          </p:cNvSpPr>
          <p:nvPr>
            <p:ph idx="1"/>
          </p:nvPr>
        </p:nvSpPr>
        <p:spPr/>
        <p:txBody>
          <a:bodyPr/>
          <a:lstStyle/>
          <a:p>
            <a:r>
              <a:rPr lang="nb-NO"/>
              <a:t>Del med de andre på bordet:</a:t>
            </a:r>
          </a:p>
          <a:p>
            <a:pPr lvl="1"/>
            <a:r>
              <a:rPr lang="nb-NO" sz="2000"/>
              <a:t>Hva har du gjort/lagd med KI-løsningen?</a:t>
            </a:r>
          </a:p>
          <a:p>
            <a:pPr lvl="1"/>
            <a:r>
              <a:rPr lang="nb-NO" sz="2000"/>
              <a:t>Hvordan skal du bruke KI i ditt fag i nærmeste fremtid?</a:t>
            </a:r>
          </a:p>
          <a:p>
            <a:pPr lvl="1"/>
            <a:endParaRPr lang="nb-NO" sz="2000"/>
          </a:p>
        </p:txBody>
      </p:sp>
      <p:sp>
        <p:nvSpPr>
          <p:cNvPr id="4" name="Plassholder for dato 3">
            <a:extLst>
              <a:ext uri="{FF2B5EF4-FFF2-40B4-BE49-F238E27FC236}">
                <a16:creationId xmlns:a16="http://schemas.microsoft.com/office/drawing/2014/main" id="{B998EF98-435D-1E42-9ADD-4A834F1C12B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48108E5-F76E-054D-85BA-6A7EFCF1110B}"/>
              </a:ext>
            </a:extLst>
          </p:cNvPr>
          <p:cNvSpPr>
            <a:spLocks noGrp="1"/>
          </p:cNvSpPr>
          <p:nvPr>
            <p:ph type="sldNum" sz="quarter" idx="12"/>
          </p:nvPr>
        </p:nvSpPr>
        <p:spPr/>
        <p:txBody>
          <a:bodyPr/>
          <a:lstStyle/>
          <a:p>
            <a:fld id="{8ACEFDFC-287E-0A4D-81A7-6CC8C070690D}" type="slidenum">
              <a:rPr lang="nb-NO" smtClean="0"/>
              <a:t>98</a:t>
            </a:fld>
            <a:endParaRPr lang="nb-NO"/>
          </a:p>
        </p:txBody>
      </p:sp>
    </p:spTree>
    <p:extLst>
      <p:ext uri="{BB962C8B-B14F-4D97-AF65-F5344CB8AC3E}">
        <p14:creationId xmlns:p14="http://schemas.microsoft.com/office/powerpoint/2010/main" val="332607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E28C4-4C3B-2CAB-5C6C-4DC8EEECA652}"/>
            </a:ext>
          </a:extLst>
        </p:cNvPr>
        <p:cNvGrpSpPr/>
        <p:nvPr/>
      </p:nvGrpSpPr>
      <p:grpSpPr>
        <a:xfrm>
          <a:off x="0" y="0"/>
          <a:ext cx="0" cy="0"/>
          <a:chOff x="0" y="0"/>
          <a:chExt cx="0" cy="0"/>
        </a:xfrm>
      </p:grpSpPr>
      <p:sp>
        <p:nvSpPr>
          <p:cNvPr id="4" name="Tittel 3">
            <a:extLst>
              <a:ext uri="{FF2B5EF4-FFF2-40B4-BE49-F238E27FC236}">
                <a16:creationId xmlns:a16="http://schemas.microsoft.com/office/drawing/2014/main" id="{672FCCB4-6537-C96C-3B12-3DE3CBEE5FD5}"/>
              </a:ext>
            </a:extLst>
          </p:cNvPr>
          <p:cNvSpPr>
            <a:spLocks noGrp="1"/>
          </p:cNvSpPr>
          <p:nvPr>
            <p:ph type="title"/>
          </p:nvPr>
        </p:nvSpPr>
        <p:spPr>
          <a:xfrm>
            <a:off x="695325" y="720001"/>
            <a:ext cx="5400675" cy="1311999"/>
          </a:xfrm>
        </p:spPr>
        <p:txBody>
          <a:bodyPr anchor="t">
            <a:normAutofit/>
          </a:bodyPr>
          <a:lstStyle/>
          <a:p>
            <a:r>
              <a:rPr lang="nb-NO"/>
              <a:t>Oppsummering og spørsmål til ettertanke</a:t>
            </a:r>
          </a:p>
        </p:txBody>
      </p:sp>
      <p:sp>
        <p:nvSpPr>
          <p:cNvPr id="5" name="Plassholder for innhold 4">
            <a:extLst>
              <a:ext uri="{FF2B5EF4-FFF2-40B4-BE49-F238E27FC236}">
                <a16:creationId xmlns:a16="http://schemas.microsoft.com/office/drawing/2014/main" id="{49B8D16B-D4F1-116A-DEE2-07A91D32AF31}"/>
              </a:ext>
            </a:extLst>
          </p:cNvPr>
          <p:cNvSpPr>
            <a:spLocks noGrp="1"/>
          </p:cNvSpPr>
          <p:nvPr>
            <p:ph idx="1"/>
          </p:nvPr>
        </p:nvSpPr>
        <p:spPr>
          <a:xfrm>
            <a:off x="695326" y="2032001"/>
            <a:ext cx="5400674" cy="4060824"/>
          </a:xfrm>
        </p:spPr>
        <p:txBody>
          <a:bodyPr/>
          <a:lstStyle/>
          <a:p>
            <a:r>
              <a:rPr lang="nb-NO" sz="2400"/>
              <a:t>KI er en forsterker.</a:t>
            </a:r>
          </a:p>
          <a:p>
            <a:r>
              <a:rPr lang="nb-NO" sz="2400"/>
              <a:t>Fokus på hensiktsmessig bruk.</a:t>
            </a:r>
          </a:p>
          <a:p>
            <a:r>
              <a:rPr lang="nb-NO" sz="2400"/>
              <a:t>Anerkjenne utfordringer og muligheter knyttet til læring og vurdering i en KI-hverdag.</a:t>
            </a:r>
          </a:p>
          <a:p>
            <a:r>
              <a:rPr lang="nb-NO" sz="2400"/>
              <a:t>«Hvordan kan jeg best støtte elevenes opplæring i en tid der «alle» har KI i lomma?».</a:t>
            </a:r>
          </a:p>
          <a:p>
            <a:endParaRPr lang="nb-NO" sz="2400"/>
          </a:p>
        </p:txBody>
      </p:sp>
      <p:sp>
        <p:nvSpPr>
          <p:cNvPr id="2" name="Plassholder for dato 1">
            <a:extLst>
              <a:ext uri="{FF2B5EF4-FFF2-40B4-BE49-F238E27FC236}">
                <a16:creationId xmlns:a16="http://schemas.microsoft.com/office/drawing/2014/main" id="{9D36FD40-F8F6-D53B-38EB-42BE4E6487A8}"/>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91EA593E-FF3B-81BB-D5D2-1B71BE1E265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99</a:t>
            </a:fld>
            <a:endParaRPr lang="nb-NO"/>
          </a:p>
        </p:txBody>
      </p:sp>
      <p:pic>
        <p:nvPicPr>
          <p:cNvPr id="9" name="Plassholder for innhold 6" descr="Et bilde som inneholder himmel, utendørs, tegnefilm, sky&#10;&#10;Automatisk generert beskrivelse">
            <a:extLst>
              <a:ext uri="{FF2B5EF4-FFF2-40B4-BE49-F238E27FC236}">
                <a16:creationId xmlns:a16="http://schemas.microsoft.com/office/drawing/2014/main" id="{57B4DFC6-F8AD-2ECC-6E0F-87AC1C2758AA}"/>
              </a:ext>
            </a:extLst>
          </p:cNvPr>
          <p:cNvPicPr>
            <a:picLocks noGrp="1" noChangeAspect="1"/>
          </p:cNvPicPr>
          <p:nvPr>
            <p:ph type="pic" sz="quarter" idx="13"/>
          </p:nvPr>
        </p:nvPicPr>
        <p:blipFill rotWithShape="1">
          <a:blip r:embed="rId2"/>
          <a:srcRect l="11181"/>
          <a:stretch/>
        </p:blipFill>
        <p:spPr>
          <a:xfrm>
            <a:off x="6091200" y="10"/>
            <a:ext cx="6091200" cy="6857990"/>
          </a:xfrm>
          <a:noFill/>
        </p:spPr>
      </p:pic>
    </p:spTree>
    <p:extLst>
      <p:ext uri="{BB962C8B-B14F-4D97-AF65-F5344CB8AC3E}">
        <p14:creationId xmlns:p14="http://schemas.microsoft.com/office/powerpoint/2010/main" val="179173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75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slo_2019_enkel_blå_lys">
  <a:themeElements>
    <a:clrScheme name="Oslo">
      <a:dk1>
        <a:srgbClr val="000000"/>
      </a:dk1>
      <a:lt1>
        <a:srgbClr val="FFFFFF"/>
      </a:lt1>
      <a:dk2>
        <a:srgbClr val="2A2859"/>
      </a:dk2>
      <a:lt2>
        <a:srgbClr val="F8F0DD"/>
      </a:lt2>
      <a:accent1>
        <a:srgbClr val="034B45"/>
      </a:accent1>
      <a:accent2>
        <a:srgbClr val="4EF8B6"/>
      </a:accent2>
      <a:accent3>
        <a:srgbClr val="C7F6C9"/>
      </a:accent3>
      <a:accent4>
        <a:srgbClr val="6FE9FF"/>
      </a:accent4>
      <a:accent5>
        <a:srgbClr val="FF8274"/>
      </a:accent5>
      <a:accent6>
        <a:srgbClr val="F9C66B"/>
      </a:accent6>
      <a:hlink>
        <a:srgbClr val="000000"/>
      </a:hlink>
      <a:folHlink>
        <a:srgbClr val="000000"/>
      </a:folHlink>
    </a:clrScheme>
    <a:fontScheme name="Oslo Sans Office">
      <a:majorFont>
        <a:latin typeface="Oslo Sans Office"/>
        <a:ea typeface=""/>
        <a:cs typeface=""/>
      </a:majorFont>
      <a:minorFont>
        <a:latin typeface="Oslo Sans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slo_2019-enkel_lyseblå.pptx" id="{36D289A3-7EF4-4ADA-A722-DBC4AACDCE57}" vid="{ED880F8D-BB01-4F2F-AAE1-FFC9CFB31D81}"/>
    </a:ext>
  </a:extLst>
</a:theme>
</file>

<file path=ppt/theme/theme2.xml><?xml version="1.0" encoding="utf-8"?>
<a:theme xmlns:a="http://schemas.openxmlformats.org/drawingml/2006/main" name="Oslo_2019_enkel_gul">
  <a:themeElements>
    <a:clrScheme name="Oslo">
      <a:dk1>
        <a:srgbClr val="000000"/>
      </a:dk1>
      <a:lt1>
        <a:srgbClr val="FFFFFF"/>
      </a:lt1>
      <a:dk2>
        <a:srgbClr val="2A2859"/>
      </a:dk2>
      <a:lt2>
        <a:srgbClr val="F8F0DD"/>
      </a:lt2>
      <a:accent1>
        <a:srgbClr val="034B45"/>
      </a:accent1>
      <a:accent2>
        <a:srgbClr val="4EF8B6"/>
      </a:accent2>
      <a:accent3>
        <a:srgbClr val="C7F6C9"/>
      </a:accent3>
      <a:accent4>
        <a:srgbClr val="6FE9FF"/>
      </a:accent4>
      <a:accent5>
        <a:srgbClr val="FF8274"/>
      </a:accent5>
      <a:accent6>
        <a:srgbClr val="F9C66B"/>
      </a:accent6>
      <a:hlink>
        <a:srgbClr val="000000"/>
      </a:hlink>
      <a:folHlink>
        <a:srgbClr val="000000"/>
      </a:folHlink>
    </a:clrScheme>
    <a:fontScheme name="Oslo Sans Office">
      <a:majorFont>
        <a:latin typeface="Oslo Sans Office"/>
        <a:ea typeface=""/>
        <a:cs typeface=""/>
      </a:majorFont>
      <a:minorFont>
        <a:latin typeface="Oslo Sans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slo_2019-enkel_gul.pptx" id="{994869EE-91C0-4305-B0B8-F88398A1571B}" vid="{90F1424E-9A91-442D-99CE-ACE18C5EBCAE}"/>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341B3DD-9A70-4347-B1A1-F4940246D65C}">
  <we:reference id="22ff87a5-132f-4d52-9e97-94d888e4dd91" version="3.6.0.0" store="EXCatalog" storeType="EXCatalog"/>
  <we:alternateReferences>
    <we:reference id="WA104380050" version="3.6.0.0" store="nb-NO"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EF9912B985F5A4CBA3A25CB147FDD89" ma:contentTypeVersion="13" ma:contentTypeDescription="Opprett et nytt dokument." ma:contentTypeScope="" ma:versionID="c9b7677b704398fabf4ef94423f88ab8">
  <xsd:schema xmlns:xsd="http://www.w3.org/2001/XMLSchema" xmlns:xs="http://www.w3.org/2001/XMLSchema" xmlns:p="http://schemas.microsoft.com/office/2006/metadata/properties" xmlns:ns2="bad43c7d-0127-4ec9-beae-cc8dc134f3fc" xmlns:ns3="c33d2ac2-b433-42bb-ac9b-3fbf9c7e3450" targetNamespace="http://schemas.microsoft.com/office/2006/metadata/properties" ma:root="true" ma:fieldsID="c79851824cb25a312b529aa77511557a" ns2:_="" ns3:_="">
    <xsd:import namespace="bad43c7d-0127-4ec9-beae-cc8dc134f3fc"/>
    <xsd:import namespace="c33d2ac2-b433-42bb-ac9b-3fbf9c7e345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d43c7d-0127-4ec9-beae-cc8dc134f3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Bildemerkelapper" ma:readOnly="false" ma:fieldId="{5cf76f15-5ced-4ddc-b409-7134ff3c332f}" ma:taxonomyMulti="true" ma:sspId="d2bf785b-8fef-4b70-b2f9-38d45fd2cc10"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3d2ac2-b433-42bb-ac9b-3fbf9c7e3450"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a56b29a4-e0fd-45c3-8eca-9db220ff488a}" ma:internalName="TaxCatchAll" ma:showField="CatchAllData" ma:web="c33d2ac2-b433-42bb-ac9b-3fbf9c7e3450">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lings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33d2ac2-b433-42bb-ac9b-3fbf9c7e3450" xsi:nil="true"/>
    <lcf76f155ced4ddcb4097134ff3c332f xmlns="bad43c7d-0127-4ec9-beae-cc8dc134f3fc">
      <Terms xmlns="http://schemas.microsoft.com/office/infopath/2007/PartnerControls"/>
    </lcf76f155ced4ddcb4097134ff3c332f>
    <SharedWithUsers xmlns="c33d2ac2-b433-42bb-ac9b-3fbf9c7e3450">
      <UserInfo>
        <DisplayName>Martin Haldorsen</DisplayName>
        <AccountId>29</AccountId>
        <AccountType/>
      </UserInfo>
      <UserInfo>
        <DisplayName>Nina Eriksdatter</DisplayName>
        <AccountId>28</AccountId>
        <AccountType/>
      </UserInfo>
      <UserInfo>
        <DisplayName>Knut Tore Stuevold Madsbakken</DisplayName>
        <AccountId>12</AccountId>
        <AccountType/>
      </UserInfo>
      <UserInfo>
        <DisplayName>Kjersti Bjønness</DisplayName>
        <AccountId>35</AccountId>
        <AccountType/>
      </UserInfo>
    </SharedWithUsers>
  </documentManagement>
</p:properties>
</file>

<file path=customXml/itemProps1.xml><?xml version="1.0" encoding="utf-8"?>
<ds:datastoreItem xmlns:ds="http://schemas.openxmlformats.org/officeDocument/2006/customXml" ds:itemID="{0E57FBB6-2DF0-49A7-9B06-13E90814F590}">
  <ds:schemaRefs>
    <ds:schemaRef ds:uri="bad43c7d-0127-4ec9-beae-cc8dc134f3fc"/>
    <ds:schemaRef ds:uri="c33d2ac2-b433-42bb-ac9b-3fbf9c7e34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FF9A33-DC6D-404D-AF77-1B1AB562C5B2}">
  <ds:schemaRefs>
    <ds:schemaRef ds:uri="http://schemas.microsoft.com/sharepoint/v3/contenttype/forms"/>
  </ds:schemaRefs>
</ds:datastoreItem>
</file>

<file path=customXml/itemProps3.xml><?xml version="1.0" encoding="utf-8"?>
<ds:datastoreItem xmlns:ds="http://schemas.openxmlformats.org/officeDocument/2006/customXml" ds:itemID="{F9E08320-AAD0-4B82-9C73-941F52098515}">
  <ds:schemaRefs>
    <ds:schemaRef ds:uri="http://schemas.microsoft.com/office/2006/documentManagement/types"/>
    <ds:schemaRef ds:uri="c33d2ac2-b433-42bb-ac9b-3fbf9c7e3450"/>
    <ds:schemaRef ds:uri="http://schemas.microsoft.com/office/2006/metadata/properties"/>
    <ds:schemaRef ds:uri="http://schemas.microsoft.com/office/infopath/2007/PartnerControls"/>
    <ds:schemaRef ds:uri="http://purl.org/dc/elements/1.1/"/>
    <ds:schemaRef ds:uri="http://purl.org/dc/dcmitype/"/>
    <ds:schemaRef ds:uri="http://schemas.openxmlformats.org/package/2006/metadata/core-properties"/>
    <ds:schemaRef ds:uri="bad43c7d-0127-4ec9-beae-cc8dc134f3fc"/>
    <ds:schemaRef ds:uri="http://www.w3.org/XML/1998/namespace"/>
    <ds:schemaRef ds:uri="http://purl.org/dc/terms/"/>
  </ds:schemaRefs>
</ds:datastoreItem>
</file>

<file path=docMetadata/LabelInfo.xml><?xml version="1.0" encoding="utf-8"?>
<clbl:labelList xmlns:clbl="http://schemas.microsoft.com/office/2020/mipLabelMetadata">
  <clbl:label id="{1d752017-d1f1-4dc4-a60b-20888d2e42a5}" enabled="1" method="Privileged" siteId="{a5a66368-d49e-4bf5-af9a-6ccbf48e6655}" removed="0"/>
</clbl:labelList>
</file>

<file path=docProps/app.xml><?xml version="1.0" encoding="utf-8"?>
<Properties xmlns="http://schemas.openxmlformats.org/officeDocument/2006/extended-properties" xmlns:vt="http://schemas.openxmlformats.org/officeDocument/2006/docPropsVTypes">
  <Template>ABF4326F</Template>
  <TotalTime>4</TotalTime>
  <Words>5352</Words>
  <Application>Microsoft Office PowerPoint</Application>
  <PresentationFormat>Widescreen</PresentationFormat>
  <Paragraphs>1277</Paragraphs>
  <Slides>145</Slides>
  <Notes>25</Notes>
  <HiddenSlides>0</HiddenSlides>
  <MMClips>2</MMClips>
  <ScaleCrop>false</ScaleCrop>
  <HeadingPairs>
    <vt:vector size="6" baseType="variant">
      <vt:variant>
        <vt:lpstr>Brukte skrifter</vt:lpstr>
      </vt:variant>
      <vt:variant>
        <vt:i4>7</vt:i4>
      </vt:variant>
      <vt:variant>
        <vt:lpstr>Tema</vt:lpstr>
      </vt:variant>
      <vt:variant>
        <vt:i4>2</vt:i4>
      </vt:variant>
      <vt:variant>
        <vt:lpstr>Lysbildetitler</vt:lpstr>
      </vt:variant>
      <vt:variant>
        <vt:i4>145</vt:i4>
      </vt:variant>
    </vt:vector>
  </HeadingPairs>
  <TitlesOfParts>
    <vt:vector size="154" baseType="lpstr">
      <vt:lpstr>Wingdings</vt:lpstr>
      <vt:lpstr>Cambria Math</vt:lpstr>
      <vt:lpstr>Oslo Sans Office</vt:lpstr>
      <vt:lpstr>Chalkboard</vt:lpstr>
      <vt:lpstr>Arial</vt:lpstr>
      <vt:lpstr>Calibri</vt:lpstr>
      <vt:lpstr>OsloSans</vt:lpstr>
      <vt:lpstr>Oslo_2019_enkel_blå_lys</vt:lpstr>
      <vt:lpstr>Oslo_2019_enkel_gul</vt:lpstr>
      <vt:lpstr>Kunstig intelligens i skolekontekst</vt:lpstr>
      <vt:lpstr>Agenda</vt:lpstr>
      <vt:lpstr>Teoriøkt 3</vt:lpstr>
      <vt:lpstr>Tre typer problemer</vt:lpstr>
      <vt:lpstr>Mennesket sammenliknet med maskin</vt:lpstr>
      <vt:lpstr>Mønstergjenkjenning</vt:lpstr>
      <vt:lpstr>Men hva med KI?</vt:lpstr>
      <vt:lpstr>Teoriøkt 1</vt:lpstr>
      <vt:lpstr>Møt Gunnar</vt:lpstr>
      <vt:lpstr>Gunnar tar inn informasjon om verden gjennom sine sanser</vt:lpstr>
      <vt:lpstr>Et nevron gjør bl.a følgende</vt:lpstr>
      <vt:lpstr>Liten video som viser dette (1:18 lengde)</vt:lpstr>
      <vt:lpstr>Modell</vt:lpstr>
      <vt:lpstr>Hva skjer her?</vt:lpstr>
      <vt:lpstr>Kanskje Gunnar ser noe han tror er en hund?</vt:lpstr>
      <vt:lpstr>Nå har du hørt om et nettverk og at Gunnar tenker rare tanker</vt:lpstr>
      <vt:lpstr>Addisjon!!!</vt:lpstr>
      <vt:lpstr>La oss se på et modellert nettverk</vt:lpstr>
      <vt:lpstr>Følgende nettverk modelleres</vt:lpstr>
      <vt:lpstr>Det første nevronet i kjeden sender signal til to ulike nevroner</vt:lpstr>
      <vt:lpstr>Disse signalene transformeres</vt:lpstr>
      <vt:lpstr>Observasjon</vt:lpstr>
      <vt:lpstr>Nodene i lag 2 er klare til å motta disse signalene!</vt:lpstr>
      <vt:lpstr>Sigmoid</vt:lpstr>
      <vt:lpstr>ReLU</vt:lpstr>
      <vt:lpstr>Hvis vi velger ReLU på den øverste noden i lag 2, får vi</vt:lpstr>
      <vt:lpstr>Hvis vi velger sigmoid på den nederste noden i lag 2, får vi</vt:lpstr>
      <vt:lpstr>Da har vi kommet til at nodene har fått sine input</vt:lpstr>
      <vt:lpstr>Og så videre</vt:lpstr>
      <vt:lpstr>Lenker og tips</vt:lpstr>
      <vt:lpstr>Teoriøkt 3 Erik</vt:lpstr>
      <vt:lpstr># 1 Hvordan lager man den beste vaffelen?</vt:lpstr>
      <vt:lpstr># 2 Gjøre antakelser om systemet vårt</vt:lpstr>
      <vt:lpstr># 3 Vi samler data</vt:lpstr>
      <vt:lpstr># 4 Samler mere data</vt:lpstr>
      <vt:lpstr># 5 Lar datamaskinen gjøre løftingen</vt:lpstr>
      <vt:lpstr># 6 Fjern outliers</vt:lpstr>
      <vt:lpstr># 7 Minste kvadraters metode</vt:lpstr>
      <vt:lpstr># 8 Hva gjorde datamaskinen?</vt:lpstr>
      <vt:lpstr># 9 Litt oppsummering</vt:lpstr>
      <vt:lpstr># 10 Det ble litt tørt</vt:lpstr>
      <vt:lpstr># 11 Skriver ned alle detaljene for hvert forsøk</vt:lpstr>
      <vt:lpstr># 12 Oppdaterer funksjonen vår</vt:lpstr>
      <vt:lpstr># 13 Hvis vi forholder oss til to variabler</vt:lpstr>
      <vt:lpstr># 14 Eller…</vt:lpstr>
      <vt:lpstr># 15 Hvor ble det av de nevrale nettverkene?</vt:lpstr>
      <vt:lpstr># 16 Tar for oss et enklere eksempel</vt:lpstr>
      <vt:lpstr># 17 Repeterer dette for hvert nevron</vt:lpstr>
      <vt:lpstr># 18 Repeterer…</vt:lpstr>
      <vt:lpstr># 19 Itererer…</vt:lpstr>
      <vt:lpstr># 20 Og vipps, så er vi der</vt:lpstr>
      <vt:lpstr># Litt fordypning for interessenter</vt:lpstr>
      <vt:lpstr>Disclaimer</vt:lpstr>
      <vt:lpstr>Hva er (og hva bør jeg kunne om) KI</vt:lpstr>
      <vt:lpstr>PowerPoint-presentasjon</vt:lpstr>
      <vt:lpstr>PowerPoint-presentasjon</vt:lpstr>
      <vt:lpstr>La oss prøve å være kunstig intelligens</vt:lpstr>
      <vt:lpstr>PowerPoint-presentasjon</vt:lpstr>
      <vt:lpstr>PowerPoint-presentasjon</vt:lpstr>
      <vt:lpstr>Hvor intelligent er KI?</vt:lpstr>
      <vt:lpstr>PowerPoint-presentasjon</vt:lpstr>
      <vt:lpstr>PowerPoint-presentasjon</vt:lpstr>
      <vt:lpstr>PowerPoint-presentasjon</vt:lpstr>
      <vt:lpstr>PowerPoint-presentasjon</vt:lpstr>
      <vt:lpstr>PowerPoint-presentasjon</vt:lpstr>
      <vt:lpstr>Hvilke løsninger har vi tilgang på i Osloskolen?</vt:lpstr>
      <vt:lpstr>CoPilot i Edge (nettleser).</vt:lpstr>
      <vt:lpstr>PowerPoint-presentasjon</vt:lpstr>
      <vt:lpstr>CoPilot i Edge (nettleser).</vt:lpstr>
      <vt:lpstr>KI.osloskolen.no</vt:lpstr>
      <vt:lpstr>KI i en skolekontekst</vt:lpstr>
      <vt:lpstr>KI i klasserommet</vt:lpstr>
      <vt:lpstr>Utfordringer med KI</vt:lpstr>
      <vt:lpstr>(noen) Muligheter med KI</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Hvordan bruke KI effektivt?</vt:lpstr>
      <vt:lpstr>Prompting</vt:lpstr>
      <vt:lpstr>Prompting</vt:lpstr>
      <vt:lpstr>Prompting</vt:lpstr>
      <vt:lpstr>Prompting</vt:lpstr>
      <vt:lpstr>Språkbevissthet</vt:lpstr>
      <vt:lpstr>PowerPoint-presentasjon</vt:lpstr>
      <vt:lpstr>PowerPoint-presentasjon</vt:lpstr>
      <vt:lpstr>PowerPoint-presentasjon</vt:lpstr>
      <vt:lpstr>Hva gjør ki.osloskolen.no</vt:lpstr>
      <vt:lpstr>Hva er oppskriften på suksess?</vt:lpstr>
      <vt:lpstr>Workshop 1: Botbyggeverksted!</vt:lpstr>
      <vt:lpstr>Her er 3 måter å komme i gang på (eller komme seg videre):</vt:lpstr>
      <vt:lpstr>NÅ: VIS HVA DU HAR LAGD/GJORT!</vt:lpstr>
      <vt:lpstr>Oppsummering og spørsmål til ettertanke</vt:lpstr>
      <vt:lpstr>PowerPoint-presentasjon</vt:lpstr>
      <vt:lpstr>PowerPoint-presentasjon</vt:lpstr>
      <vt:lpstr>Pause til kl. </vt:lpstr>
      <vt:lpstr>Genetiske algoritmer</vt:lpstr>
      <vt:lpstr>Genetiske algoritmer </vt:lpstr>
      <vt:lpstr>Genetiske algoritmer </vt:lpstr>
      <vt:lpstr>Eksempler på algoritmer </vt:lpstr>
      <vt:lpstr>Eksempler på algoritmer </vt:lpstr>
      <vt:lpstr>Definisjon av algoritme </vt:lpstr>
      <vt:lpstr>Algoritmer og input</vt:lpstr>
      <vt:lpstr>💪</vt:lpstr>
      <vt:lpstr>Forbedring av algoritmer </vt:lpstr>
      <vt:lpstr>PowerPoint-presentasjon</vt:lpstr>
      <vt:lpstr>💪</vt:lpstr>
      <vt:lpstr>Hvordan forbedre en algoritme?</vt:lpstr>
      <vt:lpstr>Hvordan forbedre en algoritme? </vt:lpstr>
      <vt:lpstr>Tre måter å forbedre en algoritme på </vt:lpstr>
      <vt:lpstr>Hvorfor kalles dette genetisk algoritme? </vt:lpstr>
      <vt:lpstr>Et eksempel, plz </vt:lpstr>
      <vt:lpstr>PowerPoint-presentasjon</vt:lpstr>
      <vt:lpstr>PowerPoint-presentasjon</vt:lpstr>
      <vt:lpstr>Papirflyutvikling!</vt:lpstr>
      <vt:lpstr>Hva, hvordan, hvorfor</vt:lpstr>
      <vt:lpstr>Vi bretter et fly der vi har disse seks valgene </vt:lpstr>
      <vt:lpstr>Valg 1: Kast terning:  1,2,3 = stående. 4,5,6 = liggende</vt:lpstr>
      <vt:lpstr>Valg 2: antall diagonale brett (vingeform): 1,2 = 1 brett. 3,4 = 2 brett. 5,6 = 3 brett</vt:lpstr>
      <vt:lpstr>Valg 2: antall diagonale brett (vingeform): 1,2 = 1 brett. 3,4 = 2 brett. 5,6 = 3 brett</vt:lpstr>
      <vt:lpstr>Valg 2: antall diagonale brett (vingeform): 1,2 = 1 brett. 3,4 = 2 brett. 5,6 = 3 brett</vt:lpstr>
      <vt:lpstr>Valg 3: Tyngdepunkt: Tall angir posisjon til brettekanten – øyemål? </vt:lpstr>
      <vt:lpstr>PowerPoint-presentasjon</vt:lpstr>
      <vt:lpstr>Valg 4: Vingefestets høyde</vt:lpstr>
      <vt:lpstr>Valg 5: Vingetipp (sett bakfra):  1: Opp-Opp. 2: Opp-Flat. 3: Opp-Ned.  4: Flat-Flat. 5: Flat-Ned. 6: Ned-Ned</vt:lpstr>
      <vt:lpstr>Valg 6: Flaps – sett bakfra 1: O-O. 2: O-F. 3: O-N. 4: F-F. 5: F-N. 6: N-N</vt:lpstr>
      <vt:lpstr>Følgende Word-dokument eksisterer</vt:lpstr>
      <vt:lpstr>Til sist: Skriv på Gen-kombinasjonene til ditt fly!</vt:lpstr>
      <vt:lpstr>Hvordan gjøre utvikling/evolusjon?</vt:lpstr>
      <vt:lpstr>Følgende evolusjonsskjema eksisterer</vt:lpstr>
      <vt:lpstr>Eksempel mutasjon av egenskap [terning]</vt:lpstr>
      <vt:lpstr>Eksempel overkrysning. Velg kryss eller mutér med terning. Velg «</vt:lpstr>
      <vt:lpstr>Hvordan gjøre dette? Diskusjon og GJØRE VALG</vt:lpstr>
      <vt:lpstr>Timeout</vt:lpstr>
      <vt:lpstr>Timeout</vt:lpstr>
      <vt:lpstr>Konsolidering</vt:lpstr>
      <vt:lpstr>Noen begreper (hopp over i dag)</vt:lpstr>
      <vt:lpstr>Noen flere begreper (hopp, hopp)</vt:lpstr>
      <vt:lpstr>Skal vi gå og møte Gunnar nå? :D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Skolehverdag med kunstig intelligens</dc:title>
  <dc:creator>Bjørn Silas Dvergastein</dc:creator>
  <cp:lastModifiedBy>Harald Bergersen Zeigler</cp:lastModifiedBy>
  <cp:revision>1</cp:revision>
  <cp:lastPrinted>2025-01-15T16:42:00Z</cp:lastPrinted>
  <dcterms:created xsi:type="dcterms:W3CDTF">2023-09-21T07:08:40Z</dcterms:created>
  <dcterms:modified xsi:type="dcterms:W3CDTF">2025-01-16T23:11:10Z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0x0101006EF9912B985F5A4CBA3A25CB147FDD89</vt:lpwstr>
  </property>
  <property fmtid="{D5CDD505-2E9C-101B-9397-08002B2CF9AE}" pid="3" name="MediaServiceImageTags">
    <vt:lpwstr/>
  </property>
</Properties>
</file>